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0" r:id="rId5"/>
    <p:sldId id="263" r:id="rId6"/>
    <p:sldId id="262" r:id="rId7"/>
    <p:sldId id="261" r:id="rId8"/>
    <p:sldId id="259" r:id="rId9"/>
    <p:sldId id="264" r:id="rId10"/>
    <p:sldId id="260" r:id="rId11"/>
    <p:sldId id="267" r:id="rId12"/>
    <p:sldId id="265" r:id="rId13"/>
    <p:sldId id="271"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17A8"/>
    <a:srgbClr val="04BFE0"/>
    <a:srgbClr val="FF61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7979DB-DA63-4729-A4CD-FCD4BB603EF0}" v="10" dt="2024-12-18T03:41:11.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Atkinson" userId="5cf72e20c826a39c" providerId="LiveId" clId="{597979DB-DA63-4729-A4CD-FCD4BB603EF0}"/>
    <pc:docChg chg="undo redo custSel modSld">
      <pc:chgData name="Alex Atkinson" userId="5cf72e20c826a39c" providerId="LiveId" clId="{597979DB-DA63-4729-A4CD-FCD4BB603EF0}" dt="2024-12-18T03:44:02.645" v="2639" actId="404"/>
      <pc:docMkLst>
        <pc:docMk/>
      </pc:docMkLst>
      <pc:sldChg chg="modSp mod modTransition">
        <pc:chgData name="Alex Atkinson" userId="5cf72e20c826a39c" providerId="LiveId" clId="{597979DB-DA63-4729-A4CD-FCD4BB603EF0}" dt="2024-12-16T15:30:11.134" v="2547" actId="20577"/>
        <pc:sldMkLst>
          <pc:docMk/>
          <pc:sldMk cId="353531799" sldId="256"/>
        </pc:sldMkLst>
        <pc:spChg chg="mod">
          <ac:chgData name="Alex Atkinson" userId="5cf72e20c826a39c" providerId="LiveId" clId="{597979DB-DA63-4729-A4CD-FCD4BB603EF0}" dt="2024-12-16T15:30:11.134" v="2547" actId="20577"/>
          <ac:spMkLst>
            <pc:docMk/>
            <pc:sldMk cId="353531799" sldId="256"/>
            <ac:spMk id="3" creationId="{71ECC353-358E-B543-F55F-A8BD7D6806BF}"/>
          </ac:spMkLst>
        </pc:spChg>
      </pc:sldChg>
      <pc:sldChg chg="modSp mod modTransition">
        <pc:chgData name="Alex Atkinson" userId="5cf72e20c826a39c" providerId="LiveId" clId="{597979DB-DA63-4729-A4CD-FCD4BB603EF0}" dt="2024-12-12T00:30:52.908" v="2407"/>
        <pc:sldMkLst>
          <pc:docMk/>
          <pc:sldMk cId="2645826729" sldId="257"/>
        </pc:sldMkLst>
        <pc:spChg chg="mod">
          <ac:chgData name="Alex Atkinson" userId="5cf72e20c826a39c" providerId="LiveId" clId="{597979DB-DA63-4729-A4CD-FCD4BB603EF0}" dt="2024-12-12T00:21:21.493" v="2278" actId="27636"/>
          <ac:spMkLst>
            <pc:docMk/>
            <pc:sldMk cId="2645826729" sldId="257"/>
            <ac:spMk id="4" creationId="{01D452A5-256A-946E-290D-7887A14D668B}"/>
          </ac:spMkLst>
        </pc:spChg>
        <pc:spChg chg="mod">
          <ac:chgData name="Alex Atkinson" userId="5cf72e20c826a39c" providerId="LiveId" clId="{597979DB-DA63-4729-A4CD-FCD4BB603EF0}" dt="2024-12-12T00:21:23.927" v="2279" actId="14100"/>
          <ac:spMkLst>
            <pc:docMk/>
            <pc:sldMk cId="2645826729" sldId="257"/>
            <ac:spMk id="6" creationId="{CCA20069-5C78-E619-86E9-9FA7A0EFA073}"/>
          </ac:spMkLst>
        </pc:spChg>
      </pc:sldChg>
      <pc:sldChg chg="modSp mod modTransition">
        <pc:chgData name="Alex Atkinson" userId="5cf72e20c826a39c" providerId="LiveId" clId="{597979DB-DA63-4729-A4CD-FCD4BB603EF0}" dt="2024-12-18T03:41:56.975" v="2587" actId="113"/>
        <pc:sldMkLst>
          <pc:docMk/>
          <pc:sldMk cId="970053551" sldId="258"/>
        </pc:sldMkLst>
        <pc:spChg chg="mod">
          <ac:chgData name="Alex Atkinson" userId="5cf72e20c826a39c" providerId="LiveId" clId="{597979DB-DA63-4729-A4CD-FCD4BB603EF0}" dt="2024-12-18T03:41:56.975" v="2587" actId="113"/>
          <ac:spMkLst>
            <pc:docMk/>
            <pc:sldMk cId="970053551" sldId="258"/>
            <ac:spMk id="2" creationId="{8D4278E2-BF0C-A7D0-DCD8-5F959903BD2C}"/>
          </ac:spMkLst>
        </pc:spChg>
        <pc:spChg chg="mod">
          <ac:chgData name="Alex Atkinson" userId="5cf72e20c826a39c" providerId="LiveId" clId="{597979DB-DA63-4729-A4CD-FCD4BB603EF0}" dt="2024-12-12T00:20:17.076" v="2269" actId="242"/>
          <ac:spMkLst>
            <pc:docMk/>
            <pc:sldMk cId="970053551" sldId="258"/>
            <ac:spMk id="6" creationId="{EFA4BFB9-37CA-1230-494E-817B32F99A8C}"/>
          </ac:spMkLst>
        </pc:spChg>
        <pc:spChg chg="mod">
          <ac:chgData name="Alex Atkinson" userId="5cf72e20c826a39c" providerId="LiveId" clId="{597979DB-DA63-4729-A4CD-FCD4BB603EF0}" dt="2024-12-12T00:21:32.640" v="2280" actId="255"/>
          <ac:spMkLst>
            <pc:docMk/>
            <pc:sldMk cId="970053551" sldId="258"/>
            <ac:spMk id="10" creationId="{90AFE8AC-5486-1763-B909-79B54080DA2F}"/>
          </ac:spMkLst>
        </pc:spChg>
        <pc:spChg chg="mod">
          <ac:chgData name="Alex Atkinson" userId="5cf72e20c826a39c" providerId="LiveId" clId="{597979DB-DA63-4729-A4CD-FCD4BB603EF0}" dt="2024-12-12T00:20:27.441" v="2271" actId="27636"/>
          <ac:spMkLst>
            <pc:docMk/>
            <pc:sldMk cId="970053551" sldId="258"/>
            <ac:spMk id="11" creationId="{8A1B4E75-3BF3-D607-B132-763F20E858F7}"/>
          </ac:spMkLst>
        </pc:spChg>
      </pc:sldChg>
      <pc:sldChg chg="modSp mod modTransition">
        <pc:chgData name="Alex Atkinson" userId="5cf72e20c826a39c" providerId="LiveId" clId="{597979DB-DA63-4729-A4CD-FCD4BB603EF0}" dt="2024-12-18T03:42:53.987" v="2615" actId="255"/>
        <pc:sldMkLst>
          <pc:docMk/>
          <pc:sldMk cId="1862896800" sldId="259"/>
        </pc:sldMkLst>
        <pc:spChg chg="mod">
          <ac:chgData name="Alex Atkinson" userId="5cf72e20c826a39c" providerId="LiveId" clId="{597979DB-DA63-4729-A4CD-FCD4BB603EF0}" dt="2024-12-18T03:42:53.987" v="2615" actId="255"/>
          <ac:spMkLst>
            <pc:docMk/>
            <pc:sldMk cId="1862896800" sldId="259"/>
            <ac:spMk id="2" creationId="{0E6E9DA2-0CD1-A0A5-54DE-33AE583ED959}"/>
          </ac:spMkLst>
        </pc:spChg>
        <pc:spChg chg="mod">
          <ac:chgData name="Alex Atkinson" userId="5cf72e20c826a39c" providerId="LiveId" clId="{597979DB-DA63-4729-A4CD-FCD4BB603EF0}" dt="2024-12-12T00:25:57.559" v="2331" actId="14100"/>
          <ac:spMkLst>
            <pc:docMk/>
            <pc:sldMk cId="1862896800" sldId="259"/>
            <ac:spMk id="4" creationId="{82B5EC04-1FEF-0ACE-D5EB-429147A6589F}"/>
          </ac:spMkLst>
        </pc:spChg>
        <pc:spChg chg="mod">
          <ac:chgData name="Alex Atkinson" userId="5cf72e20c826a39c" providerId="LiveId" clId="{597979DB-DA63-4729-A4CD-FCD4BB603EF0}" dt="2024-12-12T00:24:16.834" v="2304" actId="404"/>
          <ac:spMkLst>
            <pc:docMk/>
            <pc:sldMk cId="1862896800" sldId="259"/>
            <ac:spMk id="6" creationId="{F8F6BAE9-2B18-AE7F-85C1-5EBC01C6F91D}"/>
          </ac:spMkLst>
        </pc:spChg>
        <pc:spChg chg="mod">
          <ac:chgData name="Alex Atkinson" userId="5cf72e20c826a39c" providerId="LiveId" clId="{597979DB-DA63-4729-A4CD-FCD4BB603EF0}" dt="2024-12-12T01:53:12.276" v="2473" actId="14100"/>
          <ac:spMkLst>
            <pc:docMk/>
            <pc:sldMk cId="1862896800" sldId="259"/>
            <ac:spMk id="7" creationId="{E559E49C-2CBF-4A56-5BD5-B938B09D05F9}"/>
          </ac:spMkLst>
        </pc:spChg>
        <pc:spChg chg="mod">
          <ac:chgData name="Alex Atkinson" userId="5cf72e20c826a39c" providerId="LiveId" clId="{597979DB-DA63-4729-A4CD-FCD4BB603EF0}" dt="2024-12-12T01:53:14.227" v="2474" actId="14100"/>
          <ac:spMkLst>
            <pc:docMk/>
            <pc:sldMk cId="1862896800" sldId="259"/>
            <ac:spMk id="8" creationId="{1057BF80-0182-7C54-8732-FBF6C4AF22CE}"/>
          </ac:spMkLst>
        </pc:spChg>
      </pc:sldChg>
      <pc:sldChg chg="modSp mod modTransition">
        <pc:chgData name="Alex Atkinson" userId="5cf72e20c826a39c" providerId="LiveId" clId="{597979DB-DA63-4729-A4CD-FCD4BB603EF0}" dt="2024-12-18T03:43:27.594" v="2627" actId="255"/>
        <pc:sldMkLst>
          <pc:docMk/>
          <pc:sldMk cId="910505476" sldId="260"/>
        </pc:sldMkLst>
        <pc:spChg chg="mod">
          <ac:chgData name="Alex Atkinson" userId="5cf72e20c826a39c" providerId="LiveId" clId="{597979DB-DA63-4729-A4CD-FCD4BB603EF0}" dt="2024-12-18T03:43:27.594" v="2627" actId="255"/>
          <ac:spMkLst>
            <pc:docMk/>
            <pc:sldMk cId="910505476" sldId="260"/>
            <ac:spMk id="2" creationId="{BC55A54B-7FC3-287A-9A6A-7D90347F02A4}"/>
          </ac:spMkLst>
        </pc:spChg>
        <pc:spChg chg="mod">
          <ac:chgData name="Alex Atkinson" userId="5cf72e20c826a39c" providerId="LiveId" clId="{597979DB-DA63-4729-A4CD-FCD4BB603EF0}" dt="2024-12-12T01:57:13.540" v="2512" actId="20577"/>
          <ac:spMkLst>
            <pc:docMk/>
            <pc:sldMk cId="910505476" sldId="260"/>
            <ac:spMk id="6" creationId="{E88F79AA-356B-51FE-C74E-082F84043558}"/>
          </ac:spMkLst>
        </pc:spChg>
        <pc:spChg chg="mod">
          <ac:chgData name="Alex Atkinson" userId="5cf72e20c826a39c" providerId="LiveId" clId="{597979DB-DA63-4729-A4CD-FCD4BB603EF0}" dt="2024-12-12T00:26:36.588" v="2341" actId="14100"/>
          <ac:spMkLst>
            <pc:docMk/>
            <pc:sldMk cId="910505476" sldId="260"/>
            <ac:spMk id="12" creationId="{7CD4ED84-D96B-8197-64C6-43EC20EF3336}"/>
          </ac:spMkLst>
        </pc:spChg>
        <pc:spChg chg="mod">
          <ac:chgData name="Alex Atkinson" userId="5cf72e20c826a39c" providerId="LiveId" clId="{597979DB-DA63-4729-A4CD-FCD4BB603EF0}" dt="2024-12-12T00:26:40.168" v="2342" actId="1076"/>
          <ac:spMkLst>
            <pc:docMk/>
            <pc:sldMk cId="910505476" sldId="260"/>
            <ac:spMk id="13" creationId="{C5459D4E-546D-7D75-464A-A038C9C525AF}"/>
          </ac:spMkLst>
        </pc:spChg>
        <pc:spChg chg="mod">
          <ac:chgData name="Alex Atkinson" userId="5cf72e20c826a39c" providerId="LiveId" clId="{597979DB-DA63-4729-A4CD-FCD4BB603EF0}" dt="2024-12-12T01:56:13.678" v="2482" actId="20577"/>
          <ac:spMkLst>
            <pc:docMk/>
            <pc:sldMk cId="910505476" sldId="260"/>
            <ac:spMk id="14" creationId="{1CF3A9F6-8C71-EB84-CDEA-4D9473275932}"/>
          </ac:spMkLst>
        </pc:spChg>
      </pc:sldChg>
      <pc:sldChg chg="modSp mod modTransition">
        <pc:chgData name="Alex Atkinson" userId="5cf72e20c826a39c" providerId="LiveId" clId="{597979DB-DA63-4729-A4CD-FCD4BB603EF0}" dt="2024-12-18T03:42:42.512" v="2609" actId="255"/>
        <pc:sldMkLst>
          <pc:docMk/>
          <pc:sldMk cId="1209578315" sldId="261"/>
        </pc:sldMkLst>
        <pc:spChg chg="mod">
          <ac:chgData name="Alex Atkinson" userId="5cf72e20c826a39c" providerId="LiveId" clId="{597979DB-DA63-4729-A4CD-FCD4BB603EF0}" dt="2024-12-18T03:42:42.512" v="2609" actId="255"/>
          <ac:spMkLst>
            <pc:docMk/>
            <pc:sldMk cId="1209578315" sldId="261"/>
            <ac:spMk id="2" creationId="{E76D5EE6-A0A4-ADF3-3FDE-931CE0FA5951}"/>
          </ac:spMkLst>
        </pc:spChg>
        <pc:spChg chg="mod">
          <ac:chgData name="Alex Atkinson" userId="5cf72e20c826a39c" providerId="LiveId" clId="{597979DB-DA63-4729-A4CD-FCD4BB603EF0}" dt="2024-12-12T01:51:01.773" v="2410" actId="20577"/>
          <ac:spMkLst>
            <pc:docMk/>
            <pc:sldMk cId="1209578315" sldId="261"/>
            <ac:spMk id="6" creationId="{2950B673-1D30-6F8E-53E7-36EE65F19703}"/>
          </ac:spMkLst>
        </pc:spChg>
        <pc:spChg chg="mod">
          <ac:chgData name="Alex Atkinson" userId="5cf72e20c826a39c" providerId="LiveId" clId="{597979DB-DA63-4729-A4CD-FCD4BB603EF0}" dt="2024-12-12T00:24:53.760" v="2313" actId="404"/>
          <ac:spMkLst>
            <pc:docMk/>
            <pc:sldMk cId="1209578315" sldId="261"/>
            <ac:spMk id="12" creationId="{4EB814A3-CA2E-40E8-A242-A672B7F6BB37}"/>
          </ac:spMkLst>
        </pc:spChg>
        <pc:spChg chg="mod">
          <ac:chgData name="Alex Atkinson" userId="5cf72e20c826a39c" providerId="LiveId" clId="{597979DB-DA63-4729-A4CD-FCD4BB603EF0}" dt="2024-12-12T00:24:05.187" v="2299" actId="1076"/>
          <ac:spMkLst>
            <pc:docMk/>
            <pc:sldMk cId="1209578315" sldId="261"/>
            <ac:spMk id="13" creationId="{B1EC2893-259F-9710-B555-F8AB39D66D52}"/>
          </ac:spMkLst>
        </pc:spChg>
        <pc:spChg chg="mod">
          <ac:chgData name="Alex Atkinson" userId="5cf72e20c826a39c" providerId="LiveId" clId="{597979DB-DA63-4729-A4CD-FCD4BB603EF0}" dt="2024-12-12T00:24:07.189" v="2300" actId="14100"/>
          <ac:spMkLst>
            <pc:docMk/>
            <pc:sldMk cId="1209578315" sldId="261"/>
            <ac:spMk id="14" creationId="{5A375873-1C3F-D999-D721-4709AAEA0B7B}"/>
          </ac:spMkLst>
        </pc:spChg>
      </pc:sldChg>
      <pc:sldChg chg="modSp mod modTransition">
        <pc:chgData name="Alex Atkinson" userId="5cf72e20c826a39c" providerId="LiveId" clId="{597979DB-DA63-4729-A4CD-FCD4BB603EF0}" dt="2024-12-18T03:42:28.527" v="2603" actId="255"/>
        <pc:sldMkLst>
          <pc:docMk/>
          <pc:sldMk cId="4048338631" sldId="262"/>
        </pc:sldMkLst>
        <pc:spChg chg="mod">
          <ac:chgData name="Alex Atkinson" userId="5cf72e20c826a39c" providerId="LiveId" clId="{597979DB-DA63-4729-A4CD-FCD4BB603EF0}" dt="2024-12-18T03:42:28.527" v="2603" actId="255"/>
          <ac:spMkLst>
            <pc:docMk/>
            <pc:sldMk cId="4048338631" sldId="262"/>
            <ac:spMk id="2" creationId="{06B27590-D324-C027-4FFA-DDD3756C1169}"/>
          </ac:spMkLst>
        </pc:spChg>
        <pc:spChg chg="mod">
          <ac:chgData name="Alex Atkinson" userId="5cf72e20c826a39c" providerId="LiveId" clId="{597979DB-DA63-4729-A4CD-FCD4BB603EF0}" dt="2024-12-12T00:25:31.785" v="2325" actId="207"/>
          <ac:spMkLst>
            <pc:docMk/>
            <pc:sldMk cId="4048338631" sldId="262"/>
            <ac:spMk id="4" creationId="{778ABBB4-2206-DCBA-6883-5898A2E4B44F}"/>
          </ac:spMkLst>
        </pc:spChg>
        <pc:spChg chg="mod">
          <ac:chgData name="Alex Atkinson" userId="5cf72e20c826a39c" providerId="LiveId" clId="{597979DB-DA63-4729-A4CD-FCD4BB603EF0}" dt="2024-12-12T00:23:02.120" v="2289" actId="14100"/>
          <ac:spMkLst>
            <pc:docMk/>
            <pc:sldMk cId="4048338631" sldId="262"/>
            <ac:spMk id="6" creationId="{5CDE0ECF-9676-16B1-0BC2-5B8292266405}"/>
          </ac:spMkLst>
        </pc:spChg>
        <pc:spChg chg="mod">
          <ac:chgData name="Alex Atkinson" userId="5cf72e20c826a39c" providerId="LiveId" clId="{597979DB-DA63-4729-A4CD-FCD4BB603EF0}" dt="2024-12-12T00:22:55.472" v="2287" actId="404"/>
          <ac:spMkLst>
            <pc:docMk/>
            <pc:sldMk cId="4048338631" sldId="262"/>
            <ac:spMk id="7" creationId="{C85535F3-998D-AE44-25EE-8BB674B2F96E}"/>
          </ac:spMkLst>
        </pc:spChg>
      </pc:sldChg>
      <pc:sldChg chg="modSp mod modTransition">
        <pc:chgData name="Alex Atkinson" userId="5cf72e20c826a39c" providerId="LiveId" clId="{597979DB-DA63-4729-A4CD-FCD4BB603EF0}" dt="2024-12-18T03:42:13.191" v="2597" actId="27636"/>
        <pc:sldMkLst>
          <pc:docMk/>
          <pc:sldMk cId="1627016007" sldId="263"/>
        </pc:sldMkLst>
        <pc:spChg chg="mod">
          <ac:chgData name="Alex Atkinson" userId="5cf72e20c826a39c" providerId="LiveId" clId="{597979DB-DA63-4729-A4CD-FCD4BB603EF0}" dt="2024-12-18T03:42:13.191" v="2597" actId="27636"/>
          <ac:spMkLst>
            <pc:docMk/>
            <pc:sldMk cId="1627016007" sldId="263"/>
            <ac:spMk id="2" creationId="{FBFB2A8B-D614-6C6C-728C-69790F09B7EF}"/>
          </ac:spMkLst>
        </pc:spChg>
        <pc:spChg chg="mod">
          <ac:chgData name="Alex Atkinson" userId="5cf72e20c826a39c" providerId="LiveId" clId="{597979DB-DA63-4729-A4CD-FCD4BB603EF0}" dt="2024-12-12T00:22:42.593" v="2286" actId="404"/>
          <ac:spMkLst>
            <pc:docMk/>
            <pc:sldMk cId="1627016007" sldId="263"/>
            <ac:spMk id="7" creationId="{9383EB4F-9689-90DC-2324-FBDDAA4DEF0F}"/>
          </ac:spMkLst>
        </pc:spChg>
      </pc:sldChg>
      <pc:sldChg chg="modSp mod modTransition">
        <pc:chgData name="Alex Atkinson" userId="5cf72e20c826a39c" providerId="LiveId" clId="{597979DB-DA63-4729-A4CD-FCD4BB603EF0}" dt="2024-12-18T03:43:15.446" v="2621" actId="27636"/>
        <pc:sldMkLst>
          <pc:docMk/>
          <pc:sldMk cId="1157171079" sldId="264"/>
        </pc:sldMkLst>
        <pc:spChg chg="mod">
          <ac:chgData name="Alex Atkinson" userId="5cf72e20c826a39c" providerId="LiveId" clId="{597979DB-DA63-4729-A4CD-FCD4BB603EF0}" dt="2024-12-18T03:43:15.446" v="2621" actId="27636"/>
          <ac:spMkLst>
            <pc:docMk/>
            <pc:sldMk cId="1157171079" sldId="264"/>
            <ac:spMk id="2" creationId="{614B8B23-F71D-756F-D773-8788CADCD524}"/>
          </ac:spMkLst>
        </pc:spChg>
        <pc:spChg chg="mod">
          <ac:chgData name="Alex Atkinson" userId="5cf72e20c826a39c" providerId="LiveId" clId="{597979DB-DA63-4729-A4CD-FCD4BB603EF0}" dt="2024-12-12T00:24:38.738" v="2311" actId="404"/>
          <ac:spMkLst>
            <pc:docMk/>
            <pc:sldMk cId="1157171079" sldId="264"/>
            <ac:spMk id="11" creationId="{3AB9B468-E427-6AF7-8A0F-5136CC87ED36}"/>
          </ac:spMkLst>
        </pc:spChg>
        <pc:spChg chg="mod">
          <ac:chgData name="Alex Atkinson" userId="5cf72e20c826a39c" providerId="LiveId" clId="{597979DB-DA63-4729-A4CD-FCD4BB603EF0}" dt="2024-12-12T00:24:35.383" v="2310" actId="404"/>
          <ac:spMkLst>
            <pc:docMk/>
            <pc:sldMk cId="1157171079" sldId="264"/>
            <ac:spMk id="12" creationId="{F79CD729-A1F5-5883-1103-EABCFD6A4FE0}"/>
          </ac:spMkLst>
        </pc:spChg>
        <pc:spChg chg="mod">
          <ac:chgData name="Alex Atkinson" userId="5cf72e20c826a39c" providerId="LiveId" clId="{597979DB-DA63-4729-A4CD-FCD4BB603EF0}" dt="2024-12-12T00:24:42.197" v="2312" actId="404"/>
          <ac:spMkLst>
            <pc:docMk/>
            <pc:sldMk cId="1157171079" sldId="264"/>
            <ac:spMk id="14" creationId="{3CD3D1A9-63FB-8E93-887A-9FECFBD0B9EC}"/>
          </ac:spMkLst>
        </pc:spChg>
      </pc:sldChg>
      <pc:sldChg chg="modSp mod modTransition">
        <pc:chgData name="Alex Atkinson" userId="5cf72e20c826a39c" providerId="LiveId" clId="{597979DB-DA63-4729-A4CD-FCD4BB603EF0}" dt="2024-12-12T00:30:52.908" v="2407"/>
        <pc:sldMkLst>
          <pc:docMk/>
          <pc:sldMk cId="4219265610" sldId="265"/>
        </pc:sldMkLst>
        <pc:spChg chg="mod">
          <ac:chgData name="Alex Atkinson" userId="5cf72e20c826a39c" providerId="LiveId" clId="{597979DB-DA63-4729-A4CD-FCD4BB603EF0}" dt="2024-12-12T00:28:11.671" v="2370" actId="1076"/>
          <ac:spMkLst>
            <pc:docMk/>
            <pc:sldMk cId="4219265610" sldId="265"/>
            <ac:spMk id="5" creationId="{785935EE-E397-B561-6412-E8992FA0FEA4}"/>
          </ac:spMkLst>
        </pc:spChg>
        <pc:spChg chg="mod">
          <ac:chgData name="Alex Atkinson" userId="5cf72e20c826a39c" providerId="LiveId" clId="{597979DB-DA63-4729-A4CD-FCD4BB603EF0}" dt="2024-12-12T00:28:39.426" v="2376" actId="20577"/>
          <ac:spMkLst>
            <pc:docMk/>
            <pc:sldMk cId="4219265610" sldId="265"/>
            <ac:spMk id="6" creationId="{E7F7DD0A-F09F-D971-F747-BBCEB2B5B7EF}"/>
          </ac:spMkLst>
        </pc:spChg>
        <pc:spChg chg="mod">
          <ac:chgData name="Alex Atkinson" userId="5cf72e20c826a39c" providerId="LiveId" clId="{597979DB-DA63-4729-A4CD-FCD4BB603EF0}" dt="2024-12-12T00:27:35.879" v="2358" actId="27636"/>
          <ac:spMkLst>
            <pc:docMk/>
            <pc:sldMk cId="4219265610" sldId="265"/>
            <ac:spMk id="12" creationId="{956BA693-36E0-CCB7-26DD-67287CF1F191}"/>
          </ac:spMkLst>
        </pc:spChg>
        <pc:spChg chg="mod">
          <ac:chgData name="Alex Atkinson" userId="5cf72e20c826a39c" providerId="LiveId" clId="{597979DB-DA63-4729-A4CD-FCD4BB603EF0}" dt="2024-12-12T00:27:52.948" v="2364" actId="14100"/>
          <ac:spMkLst>
            <pc:docMk/>
            <pc:sldMk cId="4219265610" sldId="265"/>
            <ac:spMk id="13" creationId="{71AE8D49-D4F8-30E5-9C3D-A5721AB64181}"/>
          </ac:spMkLst>
        </pc:spChg>
        <pc:spChg chg="mod">
          <ac:chgData name="Alex Atkinson" userId="5cf72e20c826a39c" providerId="LiveId" clId="{597979DB-DA63-4729-A4CD-FCD4BB603EF0}" dt="2024-12-12T00:28:05.711" v="2369" actId="14100"/>
          <ac:spMkLst>
            <pc:docMk/>
            <pc:sldMk cId="4219265610" sldId="265"/>
            <ac:spMk id="14" creationId="{196B2C7E-8888-78B7-2D43-FB8E932136F8}"/>
          </ac:spMkLst>
        </pc:spChg>
      </pc:sldChg>
      <pc:sldChg chg="modSp mod modTransition">
        <pc:chgData name="Alex Atkinson" userId="5cf72e20c826a39c" providerId="LiveId" clId="{597979DB-DA63-4729-A4CD-FCD4BB603EF0}" dt="2024-12-18T03:43:42.742" v="2638"/>
        <pc:sldMkLst>
          <pc:docMk/>
          <pc:sldMk cId="3275303562" sldId="267"/>
        </pc:sldMkLst>
        <pc:spChg chg="mod">
          <ac:chgData name="Alex Atkinson" userId="5cf72e20c826a39c" providerId="LiveId" clId="{597979DB-DA63-4729-A4CD-FCD4BB603EF0}" dt="2024-12-18T03:43:42.742" v="2638"/>
          <ac:spMkLst>
            <pc:docMk/>
            <pc:sldMk cId="3275303562" sldId="267"/>
            <ac:spMk id="2" creationId="{AF236D26-9C8B-A907-F33B-F68AD9B8BD30}"/>
          </ac:spMkLst>
        </pc:spChg>
        <pc:spChg chg="mod">
          <ac:chgData name="Alex Atkinson" userId="5cf72e20c826a39c" providerId="LiveId" clId="{597979DB-DA63-4729-A4CD-FCD4BB603EF0}" dt="2024-12-12T00:28:21.758" v="2372" actId="14100"/>
          <ac:spMkLst>
            <pc:docMk/>
            <pc:sldMk cId="3275303562" sldId="267"/>
            <ac:spMk id="6" creationId="{3E312D3A-1F2A-1D34-D87B-DC0CD88DFE5F}"/>
          </ac:spMkLst>
        </pc:spChg>
        <pc:spChg chg="mod">
          <ac:chgData name="Alex Atkinson" userId="5cf72e20c826a39c" providerId="LiveId" clId="{597979DB-DA63-4729-A4CD-FCD4BB603EF0}" dt="2024-12-12T00:27:03.449" v="2347" actId="14100"/>
          <ac:spMkLst>
            <pc:docMk/>
            <pc:sldMk cId="3275303562" sldId="267"/>
            <ac:spMk id="7" creationId="{99979290-835C-3927-12D1-773E606A5C3F}"/>
          </ac:spMkLst>
        </pc:spChg>
        <pc:spChg chg="mod">
          <ac:chgData name="Alex Atkinson" userId="5cf72e20c826a39c" providerId="LiveId" clId="{597979DB-DA63-4729-A4CD-FCD4BB603EF0}" dt="2024-12-12T00:27:06.438" v="2348" actId="14100"/>
          <ac:spMkLst>
            <pc:docMk/>
            <pc:sldMk cId="3275303562" sldId="267"/>
            <ac:spMk id="8" creationId="{47CB548C-A401-2D25-7032-6F6545DF13CC}"/>
          </ac:spMkLst>
        </pc:spChg>
        <pc:spChg chg="mod">
          <ac:chgData name="Alex Atkinson" userId="5cf72e20c826a39c" providerId="LiveId" clId="{597979DB-DA63-4729-A4CD-FCD4BB603EF0}" dt="2024-12-12T00:27:08.243" v="2349" actId="14100"/>
          <ac:spMkLst>
            <pc:docMk/>
            <pc:sldMk cId="3275303562" sldId="267"/>
            <ac:spMk id="9" creationId="{F7AE96D5-3B5F-5FD9-82A6-062E6AA36A39}"/>
          </ac:spMkLst>
        </pc:spChg>
      </pc:sldChg>
      <pc:sldChg chg="modSp mod modTransition">
        <pc:chgData name="Alex Atkinson" userId="5cf72e20c826a39c" providerId="LiveId" clId="{597979DB-DA63-4729-A4CD-FCD4BB603EF0}" dt="2024-12-18T03:44:02.645" v="2639" actId="404"/>
        <pc:sldMkLst>
          <pc:docMk/>
          <pc:sldMk cId="3566368747" sldId="268"/>
        </pc:sldMkLst>
        <pc:spChg chg="mod">
          <ac:chgData name="Alex Atkinson" userId="5cf72e20c826a39c" providerId="LiveId" clId="{597979DB-DA63-4729-A4CD-FCD4BB603EF0}" dt="2024-12-18T03:44:02.645" v="2639" actId="404"/>
          <ac:spMkLst>
            <pc:docMk/>
            <pc:sldMk cId="3566368747" sldId="268"/>
            <ac:spMk id="2" creationId="{395F0F14-E89D-2A23-72B8-FD83FBBD342C}"/>
          </ac:spMkLst>
        </pc:spChg>
        <pc:spChg chg="mod">
          <ac:chgData name="Alex Atkinson" userId="5cf72e20c826a39c" providerId="LiveId" clId="{597979DB-DA63-4729-A4CD-FCD4BB603EF0}" dt="2024-12-12T00:29:09.657" v="2389" actId="27636"/>
          <ac:spMkLst>
            <pc:docMk/>
            <pc:sldMk cId="3566368747" sldId="268"/>
            <ac:spMk id="6" creationId="{5916BB95-5485-1EBA-CBAE-67D9457E6BA9}"/>
          </ac:spMkLst>
        </pc:spChg>
        <pc:spChg chg="mod">
          <ac:chgData name="Alex Atkinson" userId="5cf72e20c826a39c" providerId="LiveId" clId="{597979DB-DA63-4729-A4CD-FCD4BB603EF0}" dt="2024-12-12T00:29:43.673" v="2400" actId="404"/>
          <ac:spMkLst>
            <pc:docMk/>
            <pc:sldMk cId="3566368747" sldId="268"/>
            <ac:spMk id="12" creationId="{605B9F24-5364-44A8-50FF-841B9B1F6F4F}"/>
          </ac:spMkLst>
        </pc:spChg>
        <pc:spChg chg="mod">
          <ac:chgData name="Alex Atkinson" userId="5cf72e20c826a39c" providerId="LiveId" clId="{597979DB-DA63-4729-A4CD-FCD4BB603EF0}" dt="2024-12-12T00:29:26.054" v="2399" actId="27636"/>
          <ac:spMkLst>
            <pc:docMk/>
            <pc:sldMk cId="3566368747" sldId="268"/>
            <ac:spMk id="13" creationId="{4F37E0B2-8DEF-1144-FD38-3117906A9D99}"/>
          </ac:spMkLst>
        </pc:spChg>
        <pc:spChg chg="mod">
          <ac:chgData name="Alex Atkinson" userId="5cf72e20c826a39c" providerId="LiveId" clId="{597979DB-DA63-4729-A4CD-FCD4BB603EF0}" dt="2024-12-12T00:29:23.939" v="2397" actId="1076"/>
          <ac:spMkLst>
            <pc:docMk/>
            <pc:sldMk cId="3566368747" sldId="268"/>
            <ac:spMk id="14" creationId="{81B76815-4407-D227-85D0-88723F27425F}"/>
          </ac:spMkLst>
        </pc:spChg>
      </pc:sldChg>
      <pc:sldChg chg="modTransition">
        <pc:chgData name="Alex Atkinson" userId="5cf72e20c826a39c" providerId="LiveId" clId="{597979DB-DA63-4729-A4CD-FCD4BB603EF0}" dt="2024-12-12T00:30:52.908" v="2407"/>
        <pc:sldMkLst>
          <pc:docMk/>
          <pc:sldMk cId="3933699759" sldId="269"/>
        </pc:sldMkLst>
      </pc:sldChg>
      <pc:sldChg chg="modSp mod modTransition">
        <pc:chgData name="Alex Atkinson" userId="5cf72e20c826a39c" providerId="LiveId" clId="{597979DB-DA63-4729-A4CD-FCD4BB603EF0}" dt="2024-12-12T00:30:52.908" v="2407"/>
        <pc:sldMkLst>
          <pc:docMk/>
          <pc:sldMk cId="3996468431" sldId="270"/>
        </pc:sldMkLst>
        <pc:spChg chg="mod">
          <ac:chgData name="Alex Atkinson" userId="5cf72e20c826a39c" providerId="LiveId" clId="{597979DB-DA63-4729-A4CD-FCD4BB603EF0}" dt="2024-12-12T00:21:46.791" v="2283" actId="27636"/>
          <ac:spMkLst>
            <pc:docMk/>
            <pc:sldMk cId="3996468431" sldId="270"/>
            <ac:spMk id="4" creationId="{0DDAFD8C-496A-2A02-2F93-DF5A8B688538}"/>
          </ac:spMkLst>
        </pc:spChg>
        <pc:spChg chg="mod">
          <ac:chgData name="Alex Atkinson" userId="5cf72e20c826a39c" providerId="LiveId" clId="{597979DB-DA63-4729-A4CD-FCD4BB603EF0}" dt="2024-12-12T00:21:46.792" v="2284" actId="27636"/>
          <ac:spMkLst>
            <pc:docMk/>
            <pc:sldMk cId="3996468431" sldId="270"/>
            <ac:spMk id="6" creationId="{582CA751-F688-5CC3-2259-673036A239DD}"/>
          </ac:spMkLst>
        </pc:spChg>
        <pc:spChg chg="mod">
          <ac:chgData name="Alex Atkinson" userId="5cf72e20c826a39c" providerId="LiveId" clId="{597979DB-DA63-4729-A4CD-FCD4BB603EF0}" dt="2024-12-12T00:21:53.825" v="2285" actId="255"/>
          <ac:spMkLst>
            <pc:docMk/>
            <pc:sldMk cId="3996468431" sldId="270"/>
            <ac:spMk id="7" creationId="{7191A34F-BD5F-867E-FB1A-1722E361A3BA}"/>
          </ac:spMkLst>
        </pc:spChg>
      </pc:sldChg>
      <pc:sldChg chg="modSp mod modTransition">
        <pc:chgData name="Alex Atkinson" userId="5cf72e20c826a39c" providerId="LiveId" clId="{597979DB-DA63-4729-A4CD-FCD4BB603EF0}" dt="2024-12-12T00:30:52.908" v="2407"/>
        <pc:sldMkLst>
          <pc:docMk/>
          <pc:sldMk cId="916374017" sldId="271"/>
        </pc:sldMkLst>
        <pc:spChg chg="mod">
          <ac:chgData name="Alex Atkinson" userId="5cf72e20c826a39c" providerId="LiveId" clId="{597979DB-DA63-4729-A4CD-FCD4BB603EF0}" dt="2024-12-12T00:07:48.551" v="2233" actId="113"/>
          <ac:spMkLst>
            <pc:docMk/>
            <pc:sldMk cId="916374017" sldId="271"/>
            <ac:spMk id="2" creationId="{753BC3AE-72A8-7E90-0145-A708997BE80F}"/>
          </ac:spMkLst>
        </pc:spChg>
        <pc:spChg chg="mod">
          <ac:chgData name="Alex Atkinson" userId="5cf72e20c826a39c" providerId="LiveId" clId="{597979DB-DA63-4729-A4CD-FCD4BB603EF0}" dt="2024-12-12T00:28:48.405" v="2378" actId="404"/>
          <ac:spMkLst>
            <pc:docMk/>
            <pc:sldMk cId="916374017" sldId="271"/>
            <ac:spMk id="4" creationId="{F0E8C8EC-9D79-0628-13D9-1F1EDDA475C8}"/>
          </ac:spMkLst>
        </pc:spChg>
        <pc:spChg chg="mod">
          <ac:chgData name="Alex Atkinson" userId="5cf72e20c826a39c" providerId="LiveId" clId="{597979DB-DA63-4729-A4CD-FCD4BB603EF0}" dt="2024-12-12T00:28:56.431" v="2383" actId="403"/>
          <ac:spMkLst>
            <pc:docMk/>
            <pc:sldMk cId="916374017" sldId="271"/>
            <ac:spMk id="6" creationId="{DFBDB8A9-91BA-FEED-B5AD-84C6F2A549CD}"/>
          </ac:spMkLst>
        </pc:spChg>
        <pc:spChg chg="mod">
          <ac:chgData name="Alex Atkinson" userId="5cf72e20c826a39c" providerId="LiveId" clId="{597979DB-DA63-4729-A4CD-FCD4BB603EF0}" dt="2024-12-12T00:28:50.448" v="2380" actId="27636"/>
          <ac:spMkLst>
            <pc:docMk/>
            <pc:sldMk cId="916374017" sldId="271"/>
            <ac:spMk id="7" creationId="{9BC95185-6D8B-C76D-B75E-9E054EC60E7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996A3E-D79E-490C-97FC-CEBAAA2EEB0A}" type="datetimeFigureOut">
              <a:rPr lang="en-US" smtClean="0"/>
              <a:t>12/17/2024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4FC0CF-6D50-4CDC-BC80-6103696160E0}" type="slidenum">
              <a:rPr lang="en-US" smtClean="0"/>
              <a:t>‹#›</a:t>
            </a:fld>
            <a:endParaRPr lang="en-US"/>
          </a:p>
        </p:txBody>
      </p:sp>
    </p:spTree>
    <p:extLst>
      <p:ext uri="{BB962C8B-B14F-4D97-AF65-F5344CB8AC3E}">
        <p14:creationId xmlns:p14="http://schemas.microsoft.com/office/powerpoint/2010/main" val="2488566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4FC0CF-6D50-4CDC-BC80-6103696160E0}" type="slidenum">
              <a:rPr lang="en-US" smtClean="0"/>
              <a:t>2</a:t>
            </a:fld>
            <a:endParaRPr lang="en-US"/>
          </a:p>
        </p:txBody>
      </p:sp>
    </p:spTree>
    <p:extLst>
      <p:ext uri="{BB962C8B-B14F-4D97-AF65-F5344CB8AC3E}">
        <p14:creationId xmlns:p14="http://schemas.microsoft.com/office/powerpoint/2010/main" val="1197338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4FC0CF-6D50-4CDC-BC80-6103696160E0}" type="slidenum">
              <a:rPr lang="en-US" smtClean="0"/>
              <a:t>3</a:t>
            </a:fld>
            <a:endParaRPr lang="en-US"/>
          </a:p>
        </p:txBody>
      </p:sp>
    </p:spTree>
    <p:extLst>
      <p:ext uri="{BB962C8B-B14F-4D97-AF65-F5344CB8AC3E}">
        <p14:creationId xmlns:p14="http://schemas.microsoft.com/office/powerpoint/2010/main" val="2116744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Combined roles of VP Administration/Secretary/Governance and Executive Vice President</a:t>
            </a:r>
          </a:p>
        </p:txBody>
      </p:sp>
      <p:sp>
        <p:nvSpPr>
          <p:cNvPr id="4" name="Slide Number Placeholder 3"/>
          <p:cNvSpPr>
            <a:spLocks noGrp="1"/>
          </p:cNvSpPr>
          <p:nvPr>
            <p:ph type="sldNum" sz="quarter" idx="5"/>
          </p:nvPr>
        </p:nvSpPr>
        <p:spPr/>
        <p:txBody>
          <a:bodyPr/>
          <a:lstStyle/>
          <a:p>
            <a:fld id="{E24FC0CF-6D50-4CDC-BC80-6103696160E0}" type="slidenum">
              <a:rPr lang="en-US" smtClean="0"/>
              <a:t>5</a:t>
            </a:fld>
            <a:endParaRPr lang="en-US"/>
          </a:p>
        </p:txBody>
      </p:sp>
    </p:spTree>
    <p:extLst>
      <p:ext uri="{BB962C8B-B14F-4D97-AF65-F5344CB8AC3E}">
        <p14:creationId xmlns:p14="http://schemas.microsoft.com/office/powerpoint/2010/main" val="3829329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Combined roles of Marketing and Communications to define this slide.</a:t>
            </a:r>
          </a:p>
        </p:txBody>
      </p:sp>
      <p:sp>
        <p:nvSpPr>
          <p:cNvPr id="4" name="Slide Number Placeholder 3"/>
          <p:cNvSpPr>
            <a:spLocks noGrp="1"/>
          </p:cNvSpPr>
          <p:nvPr>
            <p:ph type="sldNum" sz="quarter" idx="5"/>
          </p:nvPr>
        </p:nvSpPr>
        <p:spPr/>
        <p:txBody>
          <a:bodyPr/>
          <a:lstStyle/>
          <a:p>
            <a:fld id="{E24FC0CF-6D50-4CDC-BC80-6103696160E0}" type="slidenum">
              <a:rPr lang="en-US" smtClean="0"/>
              <a:t>8</a:t>
            </a:fld>
            <a:endParaRPr lang="en-US"/>
          </a:p>
        </p:txBody>
      </p:sp>
    </p:spTree>
    <p:extLst>
      <p:ext uri="{BB962C8B-B14F-4D97-AF65-F5344CB8AC3E}">
        <p14:creationId xmlns:p14="http://schemas.microsoft.com/office/powerpoint/2010/main" val="353942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84C6D-CB47-4290-F066-78420526D4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DF5999-F6B3-701B-CF2B-EDB8B87F9E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617B59-8FED-6A79-5B6E-5CF62DBF6B07}"/>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5" name="Footer Placeholder 4">
            <a:extLst>
              <a:ext uri="{FF2B5EF4-FFF2-40B4-BE49-F238E27FC236}">
                <a16:creationId xmlns:a16="http://schemas.microsoft.com/office/drawing/2014/main" id="{D63FA83D-4389-0955-D85C-BBCB6BBCF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EFFD1-5649-0A51-2869-0BB5A4760B35}"/>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2483591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2E8BE-CB5F-D2A3-BDD9-F20A8A1754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FDD7FA-C34C-62F0-F37B-AC53E9A4C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0D8B65-E8E1-550C-42CD-CC4B38C640A9}"/>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5" name="Footer Placeholder 4">
            <a:extLst>
              <a:ext uri="{FF2B5EF4-FFF2-40B4-BE49-F238E27FC236}">
                <a16:creationId xmlns:a16="http://schemas.microsoft.com/office/drawing/2014/main" id="{A1A4878C-7701-BD60-A63A-2EBDCFF9F6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B75125-EBCC-B3B6-B2F9-5235AB0DF534}"/>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352089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92FAE0-A658-60B2-61D7-2884FF7FE3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D9D934-4A53-D520-E1AE-F4EC7C8563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074F8-D41B-92F8-25A7-894EA61CA588}"/>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5" name="Footer Placeholder 4">
            <a:extLst>
              <a:ext uri="{FF2B5EF4-FFF2-40B4-BE49-F238E27FC236}">
                <a16:creationId xmlns:a16="http://schemas.microsoft.com/office/drawing/2014/main" id="{29DC98FE-2CA8-A6F2-E42B-081AF6A777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D0EF2F-C9AC-31F5-E33F-99428730F03B}"/>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145948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2188-892B-710D-6D69-3911712E64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1D719-1B85-EF1C-BBA4-83E2883985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EA438C-A02C-D43C-F815-35F1B24E1AED}"/>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5" name="Footer Placeholder 4">
            <a:extLst>
              <a:ext uri="{FF2B5EF4-FFF2-40B4-BE49-F238E27FC236}">
                <a16:creationId xmlns:a16="http://schemas.microsoft.com/office/drawing/2014/main" id="{98652D3A-C07A-E62E-CD04-83A59E4DC7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14AE0-6202-3739-85DC-DB503A9468A7}"/>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234953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2AFA6-5F7C-8DF0-EA31-2F9300063F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97DE27-CFDC-A2B6-7B9F-0949C5E399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909BD4-8DE8-CC10-6E1B-9556639D92EC}"/>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5" name="Footer Placeholder 4">
            <a:extLst>
              <a:ext uri="{FF2B5EF4-FFF2-40B4-BE49-F238E27FC236}">
                <a16:creationId xmlns:a16="http://schemas.microsoft.com/office/drawing/2014/main" id="{170B878A-D026-C90E-B57E-0FBF94188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43613B-D816-C68A-9A66-E8D6B2CD48B1}"/>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2087495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1C000-1EE3-F5C1-A049-CD58EBCA91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F006D7-2658-5E39-1D91-4BD7F1EA7C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C23BF2-B1D1-4A0E-AAEA-C8FEA8B0A3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207F-CEC6-183B-00CE-3A83B5ADE9AE}"/>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6" name="Footer Placeholder 5">
            <a:extLst>
              <a:ext uri="{FF2B5EF4-FFF2-40B4-BE49-F238E27FC236}">
                <a16:creationId xmlns:a16="http://schemas.microsoft.com/office/drawing/2014/main" id="{85FAD435-152C-8B79-4586-188696EB7A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E8759-F947-B4F7-FD10-C97715AA4ACF}"/>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382466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6F8E8-36E8-8607-F353-8C54D9C1C8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3B9AFC-BF91-DCCD-C469-1D27FC18EA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ADE273-BBD6-15A7-4AD3-E97C0B9AA9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77E7B0-5282-7B33-48AF-ED4D254B0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BBD26E-9C9D-C698-1ED3-AB093D14D4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89B689-2D37-C743-5D1B-E6053783797B}"/>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8" name="Footer Placeholder 7">
            <a:extLst>
              <a:ext uri="{FF2B5EF4-FFF2-40B4-BE49-F238E27FC236}">
                <a16:creationId xmlns:a16="http://schemas.microsoft.com/office/drawing/2014/main" id="{726ACB15-0C19-F0B7-392F-3BD4DE5794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3CB0BB-19E8-3E9D-237C-7C9593A0F041}"/>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118626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E15B3-A68D-B2A2-5DDE-41D736EDEC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A00B38-93C4-9CC9-8354-AFA3FDA0BB51}"/>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4" name="Footer Placeholder 3">
            <a:extLst>
              <a:ext uri="{FF2B5EF4-FFF2-40B4-BE49-F238E27FC236}">
                <a16:creationId xmlns:a16="http://schemas.microsoft.com/office/drawing/2014/main" id="{82A0D7ED-AE6C-E0B5-B2B0-FD1CAF77E8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2F01A7-57A7-0D35-6F18-36A196969CD5}"/>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99411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5E0F8F-9016-47B6-BD50-786899479559}"/>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3" name="Footer Placeholder 2">
            <a:extLst>
              <a:ext uri="{FF2B5EF4-FFF2-40B4-BE49-F238E27FC236}">
                <a16:creationId xmlns:a16="http://schemas.microsoft.com/office/drawing/2014/main" id="{828743F2-8686-F305-F3C1-80BA508CD6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2E6C4E-4F49-30C3-E15E-0D3EB754607B}"/>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1539680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8DBFC-4FC0-980B-833F-B00887A651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89D75A-531E-6B4A-B052-1C70354D6E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C1D97E-7378-1176-B58B-59F12300E3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EA4A44-27B1-CF8A-66C0-03D57278E9A1}"/>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6" name="Footer Placeholder 5">
            <a:extLst>
              <a:ext uri="{FF2B5EF4-FFF2-40B4-BE49-F238E27FC236}">
                <a16:creationId xmlns:a16="http://schemas.microsoft.com/office/drawing/2014/main" id="{8C10A8B6-107F-F3A2-AF59-86BCFF3BE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46DB9B-8F4D-B59C-ACFE-D81B0B67500C}"/>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345825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835E2-3A12-EFD7-08A3-491A04B032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117D0F-B8D1-F505-0845-E0B4014335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46CAA5-3205-A6F6-A64A-135E8D3F8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6EDF82-4079-F0F0-DBF5-07968C9F228A}"/>
              </a:ext>
            </a:extLst>
          </p:cNvPr>
          <p:cNvSpPr>
            <a:spLocks noGrp="1"/>
          </p:cNvSpPr>
          <p:nvPr>
            <p:ph type="dt" sz="half" idx="10"/>
          </p:nvPr>
        </p:nvSpPr>
        <p:spPr/>
        <p:txBody>
          <a:bodyPr/>
          <a:lstStyle/>
          <a:p>
            <a:fld id="{623A854E-7BA1-4F02-AA82-3CC8E4B5949A}" type="datetimeFigureOut">
              <a:rPr lang="en-US" smtClean="0"/>
              <a:t>12/17/2024</a:t>
            </a:fld>
            <a:endParaRPr lang="en-US"/>
          </a:p>
        </p:txBody>
      </p:sp>
      <p:sp>
        <p:nvSpPr>
          <p:cNvPr id="6" name="Footer Placeholder 5">
            <a:extLst>
              <a:ext uri="{FF2B5EF4-FFF2-40B4-BE49-F238E27FC236}">
                <a16:creationId xmlns:a16="http://schemas.microsoft.com/office/drawing/2014/main" id="{3D291158-4CEC-24DD-F231-790FC7C9BE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FE513-9835-ED03-5D71-5081D0C28823}"/>
              </a:ext>
            </a:extLst>
          </p:cNvPr>
          <p:cNvSpPr>
            <a:spLocks noGrp="1"/>
          </p:cNvSpPr>
          <p:nvPr>
            <p:ph type="sldNum" sz="quarter" idx="12"/>
          </p:nvPr>
        </p:nvSpPr>
        <p:spPr/>
        <p:txBody>
          <a:bodyPr/>
          <a:lstStyle/>
          <a:p>
            <a:fld id="{BAF0CF72-B524-45E6-B48C-2412E1264AFF}" type="slidenum">
              <a:rPr lang="en-US" smtClean="0"/>
              <a:t>‹#›</a:t>
            </a:fld>
            <a:endParaRPr lang="en-US"/>
          </a:p>
        </p:txBody>
      </p:sp>
    </p:spTree>
    <p:extLst>
      <p:ext uri="{BB962C8B-B14F-4D97-AF65-F5344CB8AC3E}">
        <p14:creationId xmlns:p14="http://schemas.microsoft.com/office/powerpoint/2010/main" val="635564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51FB65-3703-C81A-8764-8B2C477986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EA798A-0F7E-CE8C-537E-4BB65024BF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7887F-C80D-DD4D-C622-8F429D68E6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3A854E-7BA1-4F02-AA82-3CC8E4B5949A}" type="datetimeFigureOut">
              <a:rPr lang="en-US" smtClean="0"/>
              <a:t>12/17/2024</a:t>
            </a:fld>
            <a:endParaRPr lang="en-US"/>
          </a:p>
        </p:txBody>
      </p:sp>
      <p:sp>
        <p:nvSpPr>
          <p:cNvPr id="5" name="Footer Placeholder 4">
            <a:extLst>
              <a:ext uri="{FF2B5EF4-FFF2-40B4-BE49-F238E27FC236}">
                <a16:creationId xmlns:a16="http://schemas.microsoft.com/office/drawing/2014/main" id="{773CA774-EEB8-D0E2-583B-28756ABCD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C9D67A-8057-D2D6-92F0-2395AD62BB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AF0CF72-B524-45E6-B48C-2412E1264AFF}" type="slidenum">
              <a:rPr lang="en-US" smtClean="0"/>
              <a:t>‹#›</a:t>
            </a:fld>
            <a:endParaRPr lang="en-US"/>
          </a:p>
        </p:txBody>
      </p:sp>
    </p:spTree>
    <p:extLst>
      <p:ext uri="{BB962C8B-B14F-4D97-AF65-F5344CB8AC3E}">
        <p14:creationId xmlns:p14="http://schemas.microsoft.com/office/powerpoint/2010/main" val="3020062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1ECC353-358E-B543-F55F-A8BD7D6806BF}"/>
              </a:ext>
            </a:extLst>
          </p:cNvPr>
          <p:cNvSpPr>
            <a:spLocks noGrp="1"/>
          </p:cNvSpPr>
          <p:nvPr>
            <p:ph type="subTitle" idx="1"/>
          </p:nvPr>
        </p:nvSpPr>
        <p:spPr>
          <a:xfrm>
            <a:off x="1457325" y="4588631"/>
            <a:ext cx="9144000" cy="896874"/>
          </a:xfrm>
        </p:spPr>
        <p:txBody>
          <a:bodyPr/>
          <a:lstStyle/>
          <a:p>
            <a:r>
              <a:rPr lang="en-US" dirty="0">
                <a:solidFill>
                  <a:srgbClr val="4E17A8"/>
                </a:solidFill>
              </a:rPr>
              <a:t>Board of Director &amp; Volunteer Role Descriptions</a:t>
            </a:r>
          </a:p>
          <a:p>
            <a:r>
              <a:rPr lang="en-US">
                <a:solidFill>
                  <a:srgbClr val="4E17A8"/>
                </a:solidFill>
              </a:rPr>
              <a:t>V1.1 </a:t>
            </a:r>
            <a:r>
              <a:rPr lang="en-US" dirty="0">
                <a:solidFill>
                  <a:srgbClr val="4E17A8"/>
                </a:solidFill>
              </a:rPr>
              <a:t>– 12/1/2024</a:t>
            </a:r>
          </a:p>
        </p:txBody>
      </p:sp>
      <p:pic>
        <p:nvPicPr>
          <p:cNvPr id="5" name="Picture 4" descr="A close-up of a sign&#10;&#10;Description automatically generated">
            <a:extLst>
              <a:ext uri="{FF2B5EF4-FFF2-40B4-BE49-F238E27FC236}">
                <a16:creationId xmlns:a16="http://schemas.microsoft.com/office/drawing/2014/main" id="{BA5EA121-75DA-7640-D1EA-FF5D946053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322" y="1187328"/>
            <a:ext cx="9081355" cy="2800599"/>
          </a:xfrm>
          <a:prstGeom prst="rect">
            <a:avLst/>
          </a:prstGeom>
        </p:spPr>
      </p:pic>
    </p:spTree>
    <p:extLst>
      <p:ext uri="{BB962C8B-B14F-4D97-AF65-F5344CB8AC3E}">
        <p14:creationId xmlns:p14="http://schemas.microsoft.com/office/powerpoint/2010/main" val="353531799"/>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5EBFE-EDB2-9DE0-192F-AE860987BE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55A54B-7FC3-287A-9A6A-7D90347F02A4}"/>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VP of Membership </a:t>
            </a:r>
            <a:r>
              <a:rPr lang="en-US" sz="1600" dirty="0"/>
              <a:t>(Elected Role)</a:t>
            </a:r>
            <a:br>
              <a:rPr lang="en-US" sz="1600" b="1" dirty="0"/>
            </a:br>
            <a:r>
              <a:rPr lang="en-US" sz="1800" b="1" dirty="0"/>
              <a:t> </a:t>
            </a:r>
            <a:r>
              <a:rPr lang="en-US" sz="1600" b="1" dirty="0"/>
              <a:t>vpmembership</a:t>
            </a:r>
            <a:r>
              <a:rPr lang="en-US" sz="1600" dirty="0"/>
              <a:t>@pmi-snc.org</a:t>
            </a:r>
            <a:endParaRPr lang="en-US" dirty="0"/>
          </a:p>
        </p:txBody>
      </p:sp>
      <p:sp>
        <p:nvSpPr>
          <p:cNvPr id="5" name="Text Placeholder 4">
            <a:extLst>
              <a:ext uri="{FF2B5EF4-FFF2-40B4-BE49-F238E27FC236}">
                <a16:creationId xmlns:a16="http://schemas.microsoft.com/office/drawing/2014/main" id="{C91A1B43-6166-B983-901B-019CD13BFE08}"/>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E88F79AA-356B-51FE-C74E-082F84043558}"/>
              </a:ext>
            </a:extLst>
          </p:cNvPr>
          <p:cNvSpPr>
            <a:spLocks noGrp="1"/>
          </p:cNvSpPr>
          <p:nvPr>
            <p:ph sz="quarter" idx="4"/>
          </p:nvPr>
        </p:nvSpPr>
        <p:spPr>
          <a:xfrm>
            <a:off x="6172200" y="2528292"/>
            <a:ext cx="5183188" cy="4092930"/>
          </a:xfrm>
          <a:solidFill>
            <a:srgbClr val="FF610F"/>
          </a:solidFill>
        </p:spPr>
        <p:txBody>
          <a:bodyPr anchor="ctr">
            <a:normAutofit/>
          </a:bodyPr>
          <a:lstStyle/>
          <a:p>
            <a:r>
              <a:rPr lang="en-US" sz="1600" dirty="0">
                <a:solidFill>
                  <a:schemeClr val="bg1"/>
                </a:solidFill>
              </a:rPr>
              <a:t>Develop, implement, and maintain membership plan including recruitment, retention, and engagement</a:t>
            </a:r>
          </a:p>
          <a:p>
            <a:r>
              <a:rPr lang="en-US" sz="1600" dirty="0">
                <a:solidFill>
                  <a:schemeClr val="bg1"/>
                </a:solidFill>
              </a:rPr>
              <a:t>Develop and implement member recognition program (new certs, new members, anniversary milestones)</a:t>
            </a:r>
          </a:p>
          <a:p>
            <a:r>
              <a:rPr lang="en-US" sz="1600" dirty="0">
                <a:solidFill>
                  <a:schemeClr val="bg1"/>
                </a:solidFill>
              </a:rPr>
              <a:t>Work with Outreach volunteers to promote the chapter in the community</a:t>
            </a:r>
          </a:p>
          <a:p>
            <a:r>
              <a:rPr lang="en-US" sz="1600" dirty="0">
                <a:solidFill>
                  <a:schemeClr val="bg1"/>
                </a:solidFill>
              </a:rPr>
              <a:t>Communicate the value of chapter </a:t>
            </a:r>
            <a:r>
              <a:rPr lang="en-US" sz="1600">
                <a:solidFill>
                  <a:schemeClr val="bg1"/>
                </a:solidFill>
              </a:rPr>
              <a:t>membership using various </a:t>
            </a:r>
            <a:r>
              <a:rPr lang="en-US" sz="1600" dirty="0">
                <a:solidFill>
                  <a:schemeClr val="bg1"/>
                </a:solidFill>
              </a:rPr>
              <a:t>delivery methods in alignment with PMI</a:t>
            </a:r>
          </a:p>
          <a:p>
            <a:r>
              <a:rPr lang="en-US" sz="1600" dirty="0">
                <a:solidFill>
                  <a:schemeClr val="bg1"/>
                </a:solidFill>
              </a:rPr>
              <a:t>Develop and implement Annual Volunteer Awards Program</a:t>
            </a:r>
          </a:p>
        </p:txBody>
      </p:sp>
      <p:sp>
        <p:nvSpPr>
          <p:cNvPr id="11" name="Text Placeholder 2">
            <a:extLst>
              <a:ext uri="{FF2B5EF4-FFF2-40B4-BE49-F238E27FC236}">
                <a16:creationId xmlns:a16="http://schemas.microsoft.com/office/drawing/2014/main" id="{8B112079-6031-17B9-DF5C-5E6EDF04C9AE}"/>
              </a:ext>
            </a:extLst>
          </p:cNvPr>
          <p:cNvSpPr>
            <a:spLocks noGrp="1"/>
          </p:cNvSpPr>
          <p:nvPr>
            <p:ph type="body" idx="1"/>
          </p:nvPr>
        </p:nvSpPr>
        <p:spPr>
          <a:xfrm>
            <a:off x="839788" y="1681163"/>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12" name="Content Placeholder 3">
            <a:extLst>
              <a:ext uri="{FF2B5EF4-FFF2-40B4-BE49-F238E27FC236}">
                <a16:creationId xmlns:a16="http://schemas.microsoft.com/office/drawing/2014/main" id="{7CD4ED84-D96B-8197-64C6-43EC20EF3336}"/>
              </a:ext>
            </a:extLst>
          </p:cNvPr>
          <p:cNvSpPr>
            <a:spLocks noGrp="1"/>
          </p:cNvSpPr>
          <p:nvPr>
            <p:ph sz="half" idx="2"/>
          </p:nvPr>
        </p:nvSpPr>
        <p:spPr>
          <a:xfrm>
            <a:off x="833435" y="2528291"/>
            <a:ext cx="5157787" cy="964717"/>
          </a:xfrm>
          <a:solidFill>
            <a:srgbClr val="4E17A8"/>
          </a:solidFill>
        </p:spPr>
        <p:txBody>
          <a:bodyPr anchor="ctr">
            <a:normAutofit/>
          </a:bodyPr>
          <a:lstStyle/>
          <a:p>
            <a:pPr marL="0" indent="0">
              <a:buNone/>
            </a:pPr>
            <a:r>
              <a:rPr lang="en-US" sz="1400" dirty="0">
                <a:solidFill>
                  <a:schemeClr val="bg1"/>
                </a:solidFill>
              </a:rPr>
              <a:t>Owns chapter membership including recruitment, recognition, retention, and associated value delivery.</a:t>
            </a:r>
          </a:p>
        </p:txBody>
      </p:sp>
      <p:sp>
        <p:nvSpPr>
          <p:cNvPr id="13" name="Text Placeholder 2">
            <a:extLst>
              <a:ext uri="{FF2B5EF4-FFF2-40B4-BE49-F238E27FC236}">
                <a16:creationId xmlns:a16="http://schemas.microsoft.com/office/drawing/2014/main" id="{C5459D4E-546D-7D75-464A-A038C9C525AF}"/>
              </a:ext>
            </a:extLst>
          </p:cNvPr>
          <p:cNvSpPr txBox="1">
            <a:spLocks/>
          </p:cNvSpPr>
          <p:nvPr/>
        </p:nvSpPr>
        <p:spPr>
          <a:xfrm>
            <a:off x="839788" y="3335743"/>
            <a:ext cx="5157787" cy="721807"/>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
        <p:nvSpPr>
          <p:cNvPr id="14" name="Content Placeholder 3">
            <a:extLst>
              <a:ext uri="{FF2B5EF4-FFF2-40B4-BE49-F238E27FC236}">
                <a16:creationId xmlns:a16="http://schemas.microsoft.com/office/drawing/2014/main" id="{1CF3A9F6-8C71-EB84-CDEA-4D9473275932}"/>
              </a:ext>
            </a:extLst>
          </p:cNvPr>
          <p:cNvSpPr txBox="1">
            <a:spLocks/>
          </p:cNvSpPr>
          <p:nvPr/>
        </p:nvSpPr>
        <p:spPr>
          <a:xfrm>
            <a:off x="833436" y="4057551"/>
            <a:ext cx="5157787" cy="2563672"/>
          </a:xfrm>
          <a:prstGeom prst="rect">
            <a:avLst/>
          </a:prstGeom>
          <a:solidFill>
            <a:srgbClr val="04BFE0"/>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Remind members of their upcoming membership renewals and expirations</a:t>
            </a:r>
          </a:p>
          <a:p>
            <a:r>
              <a:rPr lang="en-US" sz="1400" dirty="0">
                <a:solidFill>
                  <a:schemeClr val="bg1"/>
                </a:solidFill>
              </a:rPr>
              <a:t>Invite new members to chapter resources such as social media groups etc.</a:t>
            </a:r>
          </a:p>
          <a:p>
            <a:r>
              <a:rPr lang="en-US" sz="1400" dirty="0">
                <a:solidFill>
                  <a:schemeClr val="bg1"/>
                </a:solidFill>
              </a:rPr>
              <a:t>Communicate member recognition</a:t>
            </a:r>
          </a:p>
          <a:p>
            <a:r>
              <a:rPr lang="en-US" sz="1400" dirty="0">
                <a:solidFill>
                  <a:schemeClr val="bg1"/>
                </a:solidFill>
              </a:rPr>
              <a:t>Develop KPIs to measure membership trends</a:t>
            </a:r>
          </a:p>
          <a:p>
            <a:r>
              <a:rPr lang="en-US" sz="1400" dirty="0">
                <a:solidFill>
                  <a:schemeClr val="bg1"/>
                </a:solidFill>
              </a:rPr>
              <a:t>Provide general member information when requested </a:t>
            </a:r>
          </a:p>
        </p:txBody>
      </p:sp>
    </p:spTree>
    <p:extLst>
      <p:ext uri="{BB962C8B-B14F-4D97-AF65-F5344CB8AC3E}">
        <p14:creationId xmlns:p14="http://schemas.microsoft.com/office/powerpoint/2010/main" val="910505476"/>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0E39C-C616-96F5-7790-E517C50EFE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236D26-9C8B-A907-F33B-F68AD9B8BD30}"/>
              </a:ext>
            </a:extLst>
          </p:cNvPr>
          <p:cNvSpPr>
            <a:spLocks noGrp="1"/>
          </p:cNvSpPr>
          <p:nvPr>
            <p:ph type="title"/>
          </p:nvPr>
        </p:nvSpPr>
        <p:spPr>
          <a:xfrm>
            <a:off x="838200" y="575757"/>
            <a:ext cx="10515600" cy="1325563"/>
          </a:xfrm>
          <a:solidFill>
            <a:srgbClr val="04BFE0"/>
          </a:solidFill>
        </p:spPr>
        <p:txBody>
          <a:bodyPr/>
          <a:lstStyle/>
          <a:p>
            <a:r>
              <a:rPr lang="en-US" b="1" dirty="0"/>
              <a:t>Director of Community Outreach </a:t>
            </a:r>
            <a:br>
              <a:rPr lang="en-US" b="1" dirty="0"/>
            </a:br>
            <a:r>
              <a:rPr lang="en-US" sz="1800" b="1" dirty="0"/>
              <a:t> </a:t>
            </a:r>
            <a:r>
              <a:rPr lang="en-US" sz="1600" b="1" dirty="0"/>
              <a:t>CommunityOutreach</a:t>
            </a:r>
            <a:r>
              <a:rPr lang="en-US" sz="1600" dirty="0"/>
              <a:t>@pmi-snc.org</a:t>
            </a:r>
            <a:endParaRPr lang="en-US" dirty="0"/>
          </a:p>
        </p:txBody>
      </p:sp>
      <p:sp>
        <p:nvSpPr>
          <p:cNvPr id="3" name="Text Placeholder 2">
            <a:extLst>
              <a:ext uri="{FF2B5EF4-FFF2-40B4-BE49-F238E27FC236}">
                <a16:creationId xmlns:a16="http://schemas.microsoft.com/office/drawing/2014/main" id="{52BF6AF0-3969-0A9E-F616-2FF6E76EB5AB}"/>
              </a:ext>
            </a:extLst>
          </p:cNvPr>
          <p:cNvSpPr>
            <a:spLocks noGrp="1"/>
          </p:cNvSpPr>
          <p:nvPr>
            <p:ph type="body" idx="1"/>
          </p:nvPr>
        </p:nvSpPr>
        <p:spPr/>
        <p:txBody>
          <a:bodyPr/>
          <a:lstStyle/>
          <a:p>
            <a:pPr algn="ctr"/>
            <a:r>
              <a:rPr lang="en-US" sz="2800" b="0" u="sng" dirty="0">
                <a:solidFill>
                  <a:srgbClr val="4E17A8"/>
                </a:solidFill>
              </a:rPr>
              <a:t>Description</a:t>
            </a:r>
            <a:endParaRPr lang="en-US" b="0" u="sng" dirty="0">
              <a:solidFill>
                <a:srgbClr val="4E17A8"/>
              </a:solidFill>
            </a:endParaRPr>
          </a:p>
        </p:txBody>
      </p:sp>
      <p:sp>
        <p:nvSpPr>
          <p:cNvPr id="5" name="Text Placeholder 4">
            <a:extLst>
              <a:ext uri="{FF2B5EF4-FFF2-40B4-BE49-F238E27FC236}">
                <a16:creationId xmlns:a16="http://schemas.microsoft.com/office/drawing/2014/main" id="{0A87388A-0D03-17FF-5F48-DAD22C041894}"/>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3E312D3A-1F2A-1D34-D87B-DC0CD88DFE5F}"/>
              </a:ext>
            </a:extLst>
          </p:cNvPr>
          <p:cNvSpPr>
            <a:spLocks noGrp="1"/>
          </p:cNvSpPr>
          <p:nvPr>
            <p:ph sz="quarter" idx="4"/>
          </p:nvPr>
        </p:nvSpPr>
        <p:spPr>
          <a:xfrm>
            <a:off x="6172200" y="2491347"/>
            <a:ext cx="5183188" cy="4092931"/>
          </a:xfrm>
          <a:solidFill>
            <a:srgbClr val="FF610F"/>
          </a:solidFill>
        </p:spPr>
        <p:txBody>
          <a:bodyPr anchor="ctr">
            <a:normAutofit/>
          </a:bodyPr>
          <a:lstStyle/>
          <a:p>
            <a:r>
              <a:rPr lang="en-US" sz="1600" dirty="0">
                <a:solidFill>
                  <a:schemeClr val="bg1"/>
                </a:solidFill>
              </a:rPr>
              <a:t>Support VP Membership initiatives </a:t>
            </a:r>
          </a:p>
          <a:p>
            <a:r>
              <a:rPr lang="en-US" sz="1600" dirty="0">
                <a:solidFill>
                  <a:schemeClr val="bg1"/>
                </a:solidFill>
              </a:rPr>
              <a:t>Establish strategic vision for chapter external impact for social good</a:t>
            </a:r>
          </a:p>
          <a:p>
            <a:r>
              <a:rPr lang="en-US" sz="1600" dirty="0">
                <a:solidFill>
                  <a:schemeClr val="bg1"/>
                </a:solidFill>
              </a:rPr>
              <a:t>Raise awareness of project management and deliver member value through the promotion/advocacy of chapter social impact</a:t>
            </a:r>
          </a:p>
          <a:p>
            <a:r>
              <a:rPr lang="en-US" sz="1600" dirty="0">
                <a:solidFill>
                  <a:schemeClr val="bg1"/>
                </a:solidFill>
              </a:rPr>
              <a:t>Offer opportunities for chapter volunteers to develop their skills through participating in community events</a:t>
            </a:r>
          </a:p>
          <a:p>
            <a:r>
              <a:rPr lang="en-US" sz="1600" dirty="0">
                <a:solidFill>
                  <a:schemeClr val="bg1"/>
                </a:solidFill>
              </a:rPr>
              <a:t>Document outreach best practices for repeatable activities</a:t>
            </a:r>
          </a:p>
          <a:p>
            <a:r>
              <a:rPr lang="en-US" sz="1600" dirty="0">
                <a:solidFill>
                  <a:schemeClr val="bg1"/>
                </a:solidFill>
              </a:rPr>
              <a:t>Partner with VP Communications to promote chapter social impact initiatives through different channels</a:t>
            </a:r>
          </a:p>
        </p:txBody>
      </p:sp>
      <p:sp>
        <p:nvSpPr>
          <p:cNvPr id="7" name="Content Placeholder 3">
            <a:extLst>
              <a:ext uri="{FF2B5EF4-FFF2-40B4-BE49-F238E27FC236}">
                <a16:creationId xmlns:a16="http://schemas.microsoft.com/office/drawing/2014/main" id="{99979290-835C-3927-12D1-773E606A5C3F}"/>
              </a:ext>
            </a:extLst>
          </p:cNvPr>
          <p:cNvSpPr txBox="1">
            <a:spLocks/>
          </p:cNvSpPr>
          <p:nvPr/>
        </p:nvSpPr>
        <p:spPr>
          <a:xfrm>
            <a:off x="839787" y="2491347"/>
            <a:ext cx="5157787" cy="1598019"/>
          </a:xfrm>
          <a:prstGeom prst="rect">
            <a:avLst/>
          </a:prstGeom>
          <a:solidFill>
            <a:srgbClr val="4E17A8"/>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dirty="0">
                <a:solidFill>
                  <a:schemeClr val="bg1"/>
                </a:solidFill>
              </a:rPr>
              <a:t>Board appointed volunteer that creates outreach opportunities for chapter members passionate about serving the community through the teaching of project management skills and experiences. Identify and promote social good partners, project, activities, and tasks for chapter members and volunteers to be involved in.</a:t>
            </a:r>
          </a:p>
        </p:txBody>
      </p:sp>
      <p:sp>
        <p:nvSpPr>
          <p:cNvPr id="8" name="Text Placeholder 2">
            <a:extLst>
              <a:ext uri="{FF2B5EF4-FFF2-40B4-BE49-F238E27FC236}">
                <a16:creationId xmlns:a16="http://schemas.microsoft.com/office/drawing/2014/main" id="{47CB548C-A401-2D25-7032-6F6545DF13CC}"/>
              </a:ext>
            </a:extLst>
          </p:cNvPr>
          <p:cNvSpPr txBox="1">
            <a:spLocks/>
          </p:cNvSpPr>
          <p:nvPr/>
        </p:nvSpPr>
        <p:spPr>
          <a:xfrm>
            <a:off x="862014" y="3992023"/>
            <a:ext cx="5157787" cy="598266"/>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
        <p:nvSpPr>
          <p:cNvPr id="9" name="Content Placeholder 3">
            <a:extLst>
              <a:ext uri="{FF2B5EF4-FFF2-40B4-BE49-F238E27FC236}">
                <a16:creationId xmlns:a16="http://schemas.microsoft.com/office/drawing/2014/main" id="{F7AE96D5-3B5F-5FD9-82A6-062E6AA36A39}"/>
              </a:ext>
            </a:extLst>
          </p:cNvPr>
          <p:cNvSpPr txBox="1">
            <a:spLocks/>
          </p:cNvSpPr>
          <p:nvPr/>
        </p:nvSpPr>
        <p:spPr>
          <a:xfrm>
            <a:off x="839788" y="4590289"/>
            <a:ext cx="5157787" cy="1993989"/>
          </a:xfrm>
          <a:prstGeom prst="rect">
            <a:avLst/>
          </a:prstGeom>
          <a:solidFill>
            <a:srgbClr val="04BFE0"/>
          </a:solidFill>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chemeClr val="bg1"/>
                </a:solidFill>
              </a:rPr>
              <a:t>Creating event cadence for volunteer events (quarterly recommended)</a:t>
            </a:r>
          </a:p>
          <a:p>
            <a:r>
              <a:rPr lang="en-US" sz="2000" dirty="0">
                <a:solidFill>
                  <a:schemeClr val="bg1"/>
                </a:solidFill>
              </a:rPr>
              <a:t>Identify volunteer organizations to partner with that align with the values of PMI and the chapter</a:t>
            </a:r>
          </a:p>
          <a:p>
            <a:r>
              <a:rPr lang="en-US" sz="2000" dirty="0">
                <a:solidFill>
                  <a:schemeClr val="bg1"/>
                </a:solidFill>
              </a:rPr>
              <a:t>Manage volunteer events and coordination including t-shirts</a:t>
            </a:r>
          </a:p>
          <a:p>
            <a:r>
              <a:rPr lang="en-US" sz="2000" dirty="0">
                <a:solidFill>
                  <a:schemeClr val="bg1"/>
                </a:solidFill>
              </a:rPr>
              <a:t>Capture and record PMI member volunteer attendance and “Hours for Impact”</a:t>
            </a:r>
          </a:p>
          <a:p>
            <a:r>
              <a:rPr lang="en-US" sz="2000" dirty="0">
                <a:solidFill>
                  <a:schemeClr val="bg1"/>
                </a:solidFill>
              </a:rPr>
              <a:t>Annual Volunteer Recognition Awards</a:t>
            </a:r>
          </a:p>
        </p:txBody>
      </p:sp>
    </p:spTree>
    <p:extLst>
      <p:ext uri="{BB962C8B-B14F-4D97-AF65-F5344CB8AC3E}">
        <p14:creationId xmlns:p14="http://schemas.microsoft.com/office/powerpoint/2010/main" val="3275303562"/>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788EE-C735-846E-F3EE-5F53B28B05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DAC2D-20C0-C614-C314-F48EC26E04CE}"/>
              </a:ext>
            </a:extLst>
          </p:cNvPr>
          <p:cNvSpPr>
            <a:spLocks noGrp="1"/>
          </p:cNvSpPr>
          <p:nvPr>
            <p:ph type="title"/>
          </p:nvPr>
        </p:nvSpPr>
        <p:spPr>
          <a:xfrm>
            <a:off x="838200" y="575757"/>
            <a:ext cx="10515600" cy="1325563"/>
          </a:xfrm>
          <a:solidFill>
            <a:srgbClr val="04BFE0"/>
          </a:solidFill>
        </p:spPr>
        <p:txBody>
          <a:bodyPr/>
          <a:lstStyle/>
          <a:p>
            <a:r>
              <a:rPr lang="en-US" b="1" dirty="0"/>
              <a:t>Director of Military Outreach</a:t>
            </a:r>
            <a:br>
              <a:rPr lang="en-US" b="1" dirty="0"/>
            </a:br>
            <a:r>
              <a:rPr lang="en-US" sz="1800" b="1" dirty="0"/>
              <a:t> </a:t>
            </a:r>
            <a:r>
              <a:rPr lang="en-US" sz="1600" b="1" dirty="0"/>
              <a:t>MilitaryOutreach</a:t>
            </a:r>
            <a:r>
              <a:rPr lang="en-US" sz="1600" dirty="0"/>
              <a:t>@pmi-snc.org</a:t>
            </a:r>
            <a:endParaRPr lang="en-US" dirty="0"/>
          </a:p>
        </p:txBody>
      </p:sp>
      <p:sp>
        <p:nvSpPr>
          <p:cNvPr id="5" name="Text Placeholder 4">
            <a:extLst>
              <a:ext uri="{FF2B5EF4-FFF2-40B4-BE49-F238E27FC236}">
                <a16:creationId xmlns:a16="http://schemas.microsoft.com/office/drawing/2014/main" id="{785935EE-E397-B561-6412-E8992FA0FEA4}"/>
              </a:ext>
            </a:extLst>
          </p:cNvPr>
          <p:cNvSpPr>
            <a:spLocks noGrp="1"/>
          </p:cNvSpPr>
          <p:nvPr>
            <p:ph type="body" sz="quarter" idx="3"/>
          </p:nvPr>
        </p:nvSpPr>
        <p:spPr>
          <a:xfrm>
            <a:off x="6172200" y="1790270"/>
            <a:ext cx="5183188" cy="823912"/>
          </a:xfrm>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E7F7DD0A-F09F-D971-F747-BBCEB2B5B7EF}"/>
              </a:ext>
            </a:extLst>
          </p:cNvPr>
          <p:cNvSpPr>
            <a:spLocks noGrp="1"/>
          </p:cNvSpPr>
          <p:nvPr>
            <p:ph sz="quarter" idx="4"/>
          </p:nvPr>
        </p:nvSpPr>
        <p:spPr>
          <a:xfrm>
            <a:off x="6172200" y="2614182"/>
            <a:ext cx="5183188" cy="3832228"/>
          </a:xfrm>
          <a:solidFill>
            <a:srgbClr val="FF610F"/>
          </a:solidFill>
        </p:spPr>
        <p:txBody>
          <a:bodyPr anchor="ctr">
            <a:normAutofit/>
          </a:bodyPr>
          <a:lstStyle/>
          <a:p>
            <a:r>
              <a:rPr lang="en-US" sz="1400" dirty="0">
                <a:solidFill>
                  <a:schemeClr val="bg1"/>
                </a:solidFill>
              </a:rPr>
              <a:t>Support VP Membership initiatives </a:t>
            </a:r>
          </a:p>
          <a:p>
            <a:r>
              <a:rPr lang="en-US" sz="1400" dirty="0">
                <a:solidFill>
                  <a:schemeClr val="bg1"/>
                </a:solidFill>
              </a:rPr>
              <a:t>Establish relationships with local military, veteran service organizations, and other communities to support hiring/training military in transition</a:t>
            </a:r>
          </a:p>
          <a:p>
            <a:r>
              <a:rPr lang="en-US" sz="1400" dirty="0">
                <a:solidFill>
                  <a:schemeClr val="bg1"/>
                </a:solidFill>
              </a:rPr>
              <a:t>Enhance efforts to maximize new military memberships and renewals </a:t>
            </a:r>
          </a:p>
          <a:p>
            <a:r>
              <a:rPr lang="en-US" sz="1400" dirty="0">
                <a:solidFill>
                  <a:schemeClr val="bg1"/>
                </a:solidFill>
              </a:rPr>
              <a:t>Conduct surveys with military members and veterans to determine their specific needs and satisfaction with chapter efforts/resources</a:t>
            </a:r>
          </a:p>
          <a:p>
            <a:r>
              <a:rPr lang="en-US" sz="1400" dirty="0">
                <a:solidFill>
                  <a:schemeClr val="bg1"/>
                </a:solidFill>
              </a:rPr>
              <a:t>Partner with VP Communications to highlight military related items to the chapter</a:t>
            </a:r>
          </a:p>
        </p:txBody>
      </p:sp>
      <p:sp>
        <p:nvSpPr>
          <p:cNvPr id="11" name="Text Placeholder 2">
            <a:extLst>
              <a:ext uri="{FF2B5EF4-FFF2-40B4-BE49-F238E27FC236}">
                <a16:creationId xmlns:a16="http://schemas.microsoft.com/office/drawing/2014/main" id="{A13FE5D6-FE7B-6F1F-129B-4BBB060607C7}"/>
              </a:ext>
            </a:extLst>
          </p:cNvPr>
          <p:cNvSpPr>
            <a:spLocks noGrp="1"/>
          </p:cNvSpPr>
          <p:nvPr>
            <p:ph type="body" idx="1"/>
          </p:nvPr>
        </p:nvSpPr>
        <p:spPr>
          <a:xfrm>
            <a:off x="839787" y="1790270"/>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12" name="Content Placeholder 3">
            <a:extLst>
              <a:ext uri="{FF2B5EF4-FFF2-40B4-BE49-F238E27FC236}">
                <a16:creationId xmlns:a16="http://schemas.microsoft.com/office/drawing/2014/main" id="{956BA693-36E0-CCB7-26DD-67287CF1F191}"/>
              </a:ext>
            </a:extLst>
          </p:cNvPr>
          <p:cNvSpPr>
            <a:spLocks noGrp="1"/>
          </p:cNvSpPr>
          <p:nvPr>
            <p:ph sz="half" idx="2"/>
          </p:nvPr>
        </p:nvSpPr>
        <p:spPr>
          <a:xfrm>
            <a:off x="839788" y="2623128"/>
            <a:ext cx="5157787" cy="1205568"/>
          </a:xfrm>
          <a:solidFill>
            <a:srgbClr val="4E17A8"/>
          </a:solidFill>
        </p:spPr>
        <p:txBody>
          <a:bodyPr anchor="ctr">
            <a:normAutofit/>
          </a:bodyPr>
          <a:lstStyle/>
          <a:p>
            <a:pPr marL="0" indent="0">
              <a:buNone/>
            </a:pPr>
            <a:r>
              <a:rPr lang="en-US" sz="1400" dirty="0">
                <a:solidFill>
                  <a:schemeClr val="bg1"/>
                </a:solidFill>
              </a:rPr>
              <a:t>Board appointed volunteer that serves as liaison between chapter and local military as well as acts as a resource for military personnel interested in PMI or chapter membership.</a:t>
            </a:r>
          </a:p>
        </p:txBody>
      </p:sp>
      <p:sp>
        <p:nvSpPr>
          <p:cNvPr id="13" name="Content Placeholder 3">
            <a:extLst>
              <a:ext uri="{FF2B5EF4-FFF2-40B4-BE49-F238E27FC236}">
                <a16:creationId xmlns:a16="http://schemas.microsoft.com/office/drawing/2014/main" id="{71AE8D49-D4F8-30E5-9C3D-A5721AB64181}"/>
              </a:ext>
            </a:extLst>
          </p:cNvPr>
          <p:cNvSpPr txBox="1">
            <a:spLocks/>
          </p:cNvSpPr>
          <p:nvPr/>
        </p:nvSpPr>
        <p:spPr>
          <a:xfrm>
            <a:off x="836612" y="4550504"/>
            <a:ext cx="5157787" cy="1895906"/>
          </a:xfrm>
          <a:prstGeom prst="rect">
            <a:avLst/>
          </a:prstGeom>
          <a:solidFill>
            <a:srgbClr val="04BFE0"/>
          </a:solidFill>
        </p:spPr>
        <p:txBody>
          <a:bodyPr vert="horz" lIns="91440" tIns="45720" rIns="91440" bIns="45720" rtlCol="0" anchor="ctr">
            <a:normAutofit/>
          </a:bodyPr>
          <a:lstStyle>
            <a:lvl1pPr marL="228600" indent="-228600">
              <a:lnSpc>
                <a:spcPct val="90000"/>
              </a:lnSpc>
              <a:spcBef>
                <a:spcPts val="1000"/>
              </a:spcBef>
              <a:buFont typeface="Arial" panose="020B0604020202020204" pitchFamily="34" charset="0"/>
              <a:buChar char="•"/>
              <a:defRPr>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400" dirty="0"/>
              <a:t>Establish relationships with local military personnel and with military or veteran chapter members</a:t>
            </a:r>
          </a:p>
          <a:p>
            <a:r>
              <a:rPr lang="en-US" sz="1400" dirty="0"/>
              <a:t>Develop and implement military outreach plan</a:t>
            </a:r>
          </a:p>
          <a:p>
            <a:r>
              <a:rPr lang="en-US" sz="1400" dirty="0"/>
              <a:t>Attend Board meetings and provide updates</a:t>
            </a:r>
          </a:p>
        </p:txBody>
      </p:sp>
      <p:sp>
        <p:nvSpPr>
          <p:cNvPr id="14" name="Text Placeholder 2">
            <a:extLst>
              <a:ext uri="{FF2B5EF4-FFF2-40B4-BE49-F238E27FC236}">
                <a16:creationId xmlns:a16="http://schemas.microsoft.com/office/drawing/2014/main" id="{196B2C7E-8888-78B7-2D43-FB8E932136F8}"/>
              </a:ext>
            </a:extLst>
          </p:cNvPr>
          <p:cNvSpPr txBox="1">
            <a:spLocks/>
          </p:cNvSpPr>
          <p:nvPr/>
        </p:nvSpPr>
        <p:spPr>
          <a:xfrm>
            <a:off x="836612" y="3928485"/>
            <a:ext cx="5183188" cy="622019"/>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4219265610"/>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23175-A230-14CA-C0C0-DE455B730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3BC3AE-72A8-7E90-0145-A708997BE80F}"/>
              </a:ext>
            </a:extLst>
          </p:cNvPr>
          <p:cNvSpPr>
            <a:spLocks noGrp="1"/>
          </p:cNvSpPr>
          <p:nvPr>
            <p:ph type="title"/>
          </p:nvPr>
        </p:nvSpPr>
        <p:spPr>
          <a:xfrm>
            <a:off x="838200" y="575757"/>
            <a:ext cx="10515600" cy="1325563"/>
          </a:xfrm>
          <a:solidFill>
            <a:srgbClr val="04BFE0"/>
          </a:solidFill>
        </p:spPr>
        <p:txBody>
          <a:bodyPr/>
          <a:lstStyle/>
          <a:p>
            <a:r>
              <a:rPr lang="en-US" b="1" dirty="0"/>
              <a:t>Director of Marketing</a:t>
            </a:r>
            <a:br>
              <a:rPr lang="en-US" b="1" dirty="0"/>
            </a:br>
            <a:r>
              <a:rPr lang="en-US" sz="1800" b="1" dirty="0"/>
              <a:t> </a:t>
            </a:r>
            <a:r>
              <a:rPr lang="en-US" sz="1600" dirty="0"/>
              <a:t>Will Use Personal Email</a:t>
            </a:r>
            <a:endParaRPr lang="en-US" dirty="0"/>
          </a:p>
        </p:txBody>
      </p:sp>
      <p:sp>
        <p:nvSpPr>
          <p:cNvPr id="3" name="Text Placeholder 2">
            <a:extLst>
              <a:ext uri="{FF2B5EF4-FFF2-40B4-BE49-F238E27FC236}">
                <a16:creationId xmlns:a16="http://schemas.microsoft.com/office/drawing/2014/main" id="{6ACF111E-08FD-B614-45F2-0F34CD561074}"/>
              </a:ext>
            </a:extLst>
          </p:cNvPr>
          <p:cNvSpPr>
            <a:spLocks noGrp="1"/>
          </p:cNvSpPr>
          <p:nvPr>
            <p:ph type="body" idx="1"/>
          </p:nvPr>
        </p:nvSpPr>
        <p:spPr>
          <a:xfrm>
            <a:off x="839787" y="1790270"/>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4" name="Content Placeholder 3">
            <a:extLst>
              <a:ext uri="{FF2B5EF4-FFF2-40B4-BE49-F238E27FC236}">
                <a16:creationId xmlns:a16="http://schemas.microsoft.com/office/drawing/2014/main" id="{F0E8C8EC-9D79-0628-13D9-1F1EDDA475C8}"/>
              </a:ext>
            </a:extLst>
          </p:cNvPr>
          <p:cNvSpPr>
            <a:spLocks noGrp="1"/>
          </p:cNvSpPr>
          <p:nvPr>
            <p:ph sz="half" idx="2"/>
          </p:nvPr>
        </p:nvSpPr>
        <p:spPr>
          <a:xfrm>
            <a:off x="839788" y="2623127"/>
            <a:ext cx="5157787" cy="1491673"/>
          </a:xfrm>
          <a:solidFill>
            <a:srgbClr val="4E17A8"/>
          </a:solidFill>
        </p:spPr>
        <p:txBody>
          <a:bodyPr anchor="ctr">
            <a:normAutofit/>
          </a:bodyPr>
          <a:lstStyle/>
          <a:p>
            <a:pPr marL="0" indent="0">
              <a:buNone/>
            </a:pPr>
            <a:r>
              <a:rPr lang="en-US" sz="1400" dirty="0">
                <a:solidFill>
                  <a:schemeClr val="bg1"/>
                </a:solidFill>
              </a:rPr>
              <a:t>Board appointed volunteer that focuses on marketing activities that increase awareness of the chapter and PMI. They will collaborate with other board members and volunteers to distribute their updates to the membership.</a:t>
            </a:r>
          </a:p>
        </p:txBody>
      </p:sp>
      <p:sp>
        <p:nvSpPr>
          <p:cNvPr id="5" name="Text Placeholder 4">
            <a:extLst>
              <a:ext uri="{FF2B5EF4-FFF2-40B4-BE49-F238E27FC236}">
                <a16:creationId xmlns:a16="http://schemas.microsoft.com/office/drawing/2014/main" id="{35DF31C9-A616-3F31-F284-2CC01563A586}"/>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DFBDB8A9-91BA-FEED-B5AD-84C6F2A549CD}"/>
              </a:ext>
            </a:extLst>
          </p:cNvPr>
          <p:cNvSpPr>
            <a:spLocks noGrp="1"/>
          </p:cNvSpPr>
          <p:nvPr>
            <p:ph sz="quarter" idx="4"/>
          </p:nvPr>
        </p:nvSpPr>
        <p:spPr>
          <a:xfrm>
            <a:off x="6172200" y="2623126"/>
            <a:ext cx="5183188" cy="3823283"/>
          </a:xfrm>
          <a:solidFill>
            <a:srgbClr val="FF610F"/>
          </a:solidFill>
        </p:spPr>
        <p:txBody>
          <a:bodyPr vert="horz" lIns="91440" tIns="45720" rIns="91440" bIns="45720" rtlCol="0" anchor="ctr">
            <a:normAutofit/>
          </a:bodyPr>
          <a:lstStyle/>
          <a:p>
            <a:r>
              <a:rPr lang="en-US" sz="1600" dirty="0">
                <a:solidFill>
                  <a:schemeClr val="bg1"/>
                </a:solidFill>
              </a:rPr>
              <a:t>Support VP Communications initiatives</a:t>
            </a:r>
          </a:p>
          <a:p>
            <a:r>
              <a:rPr lang="en-US" sz="1600" dirty="0">
                <a:solidFill>
                  <a:schemeClr val="bg1"/>
                </a:solidFill>
              </a:rPr>
              <a:t>Develop and implement an integrated marketing strategy</a:t>
            </a:r>
          </a:p>
          <a:p>
            <a:r>
              <a:rPr lang="en-US" sz="1600" dirty="0">
                <a:solidFill>
                  <a:schemeClr val="bg1"/>
                </a:solidFill>
              </a:rPr>
              <a:t>Monitor and recommend optimizations to marketing activities</a:t>
            </a:r>
          </a:p>
          <a:p>
            <a:r>
              <a:rPr lang="en-US" sz="1600" dirty="0">
                <a:solidFill>
                  <a:schemeClr val="bg1"/>
                </a:solidFill>
              </a:rPr>
              <a:t>Support events and chapter initiatives through public relations efforts</a:t>
            </a:r>
          </a:p>
          <a:p>
            <a:r>
              <a:rPr lang="en-US" sz="1600" dirty="0">
                <a:solidFill>
                  <a:schemeClr val="bg1"/>
                </a:solidFill>
              </a:rPr>
              <a:t>Provide brand assistance as needed to the board and other volunteers </a:t>
            </a:r>
          </a:p>
        </p:txBody>
      </p:sp>
      <p:sp>
        <p:nvSpPr>
          <p:cNvPr id="7" name="Content Placeholder 3">
            <a:extLst>
              <a:ext uri="{FF2B5EF4-FFF2-40B4-BE49-F238E27FC236}">
                <a16:creationId xmlns:a16="http://schemas.microsoft.com/office/drawing/2014/main" id="{9BC95185-6D8B-C76D-B75E-9E054EC60E77}"/>
              </a:ext>
            </a:extLst>
          </p:cNvPr>
          <p:cNvSpPr txBox="1">
            <a:spLocks/>
          </p:cNvSpPr>
          <p:nvPr/>
        </p:nvSpPr>
        <p:spPr>
          <a:xfrm>
            <a:off x="836612" y="4716611"/>
            <a:ext cx="5157787" cy="1729799"/>
          </a:xfrm>
          <a:prstGeom prst="rect">
            <a:avLst/>
          </a:prstGeom>
          <a:solidFill>
            <a:srgbClr val="04BFE0"/>
          </a:solidFill>
        </p:spPr>
        <p:txBody>
          <a:bodyPr vert="horz" lIns="91440" tIns="45720" rIns="91440" bIns="45720" rtlCol="0" anchor="ctr">
            <a:normAutofit/>
          </a:bodyPr>
          <a:lstStyle>
            <a:lvl1pPr marL="228600" indent="-228600">
              <a:lnSpc>
                <a:spcPct val="90000"/>
              </a:lnSpc>
              <a:spcBef>
                <a:spcPts val="1000"/>
              </a:spcBef>
              <a:buFont typeface="Arial" panose="020B0604020202020204" pitchFamily="34" charset="0"/>
              <a:buChar char="•"/>
              <a:defRPr sz="1700">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400" dirty="0"/>
              <a:t>Prepare weekly newsletter with current/relevant content</a:t>
            </a:r>
          </a:p>
          <a:p>
            <a:r>
              <a:rPr lang="en-US" sz="1400" dirty="0"/>
              <a:t>Execute member prospecting communication strategies </a:t>
            </a:r>
          </a:p>
          <a:p>
            <a:r>
              <a:rPr lang="en-US" sz="1400" dirty="0"/>
              <a:t>Make recommendations on website/social media content</a:t>
            </a:r>
          </a:p>
          <a:p>
            <a:r>
              <a:rPr lang="en-US" sz="1400" dirty="0"/>
              <a:t>Attend Board meetings and provide updates</a:t>
            </a:r>
          </a:p>
        </p:txBody>
      </p:sp>
      <p:sp>
        <p:nvSpPr>
          <p:cNvPr id="8" name="Text Placeholder 2">
            <a:extLst>
              <a:ext uri="{FF2B5EF4-FFF2-40B4-BE49-F238E27FC236}">
                <a16:creationId xmlns:a16="http://schemas.microsoft.com/office/drawing/2014/main" id="{D614C3C5-6981-B820-83A4-C9405BF5A1B2}"/>
              </a:ext>
            </a:extLst>
          </p:cNvPr>
          <p:cNvSpPr txBox="1">
            <a:spLocks/>
          </p:cNvSpPr>
          <p:nvPr/>
        </p:nvSpPr>
        <p:spPr>
          <a:xfrm>
            <a:off x="836612" y="3939988"/>
            <a:ext cx="5151435" cy="77662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916374017"/>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58FB41-F9B8-D30C-A339-E1783A28FF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5F0F14-E89D-2A23-72B8-FD83FBBD342C}"/>
              </a:ext>
            </a:extLst>
          </p:cNvPr>
          <p:cNvSpPr>
            <a:spLocks noGrp="1"/>
          </p:cNvSpPr>
          <p:nvPr>
            <p:ph type="title"/>
          </p:nvPr>
        </p:nvSpPr>
        <p:spPr>
          <a:xfrm>
            <a:off x="838200" y="575757"/>
            <a:ext cx="10515600" cy="1325563"/>
          </a:xfrm>
          <a:solidFill>
            <a:srgbClr val="04BFE0"/>
          </a:solidFill>
        </p:spPr>
        <p:txBody>
          <a:bodyPr/>
          <a:lstStyle/>
          <a:p>
            <a:r>
              <a:rPr lang="en-US" b="1" dirty="0"/>
              <a:t>Director of Mentorship</a:t>
            </a:r>
            <a:br>
              <a:rPr lang="en-US" b="1" dirty="0"/>
            </a:br>
            <a:r>
              <a:rPr lang="en-US" sz="1800" b="1" dirty="0"/>
              <a:t> </a:t>
            </a:r>
            <a:r>
              <a:rPr lang="en-US" sz="1600" dirty="0"/>
              <a:t>Will Use Personal Email</a:t>
            </a:r>
            <a:endParaRPr lang="en-US" dirty="0"/>
          </a:p>
        </p:txBody>
      </p:sp>
      <p:sp>
        <p:nvSpPr>
          <p:cNvPr id="5" name="Text Placeholder 4">
            <a:extLst>
              <a:ext uri="{FF2B5EF4-FFF2-40B4-BE49-F238E27FC236}">
                <a16:creationId xmlns:a16="http://schemas.microsoft.com/office/drawing/2014/main" id="{15B00C40-47E0-DDE9-ABCC-9C95B5159FFD}"/>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5916BB95-5485-1EBA-CBAE-67D9457E6BA9}"/>
              </a:ext>
            </a:extLst>
          </p:cNvPr>
          <p:cNvSpPr>
            <a:spLocks noGrp="1"/>
          </p:cNvSpPr>
          <p:nvPr>
            <p:ph sz="quarter" idx="4"/>
          </p:nvPr>
        </p:nvSpPr>
        <p:spPr>
          <a:xfrm>
            <a:off x="6172200" y="2623126"/>
            <a:ext cx="5183188" cy="3823283"/>
          </a:xfrm>
          <a:solidFill>
            <a:srgbClr val="FF610F"/>
          </a:solidFill>
        </p:spPr>
        <p:txBody>
          <a:bodyPr>
            <a:normAutofit/>
          </a:bodyPr>
          <a:lstStyle/>
          <a:p>
            <a:endParaRPr lang="en-US" sz="1400" dirty="0">
              <a:solidFill>
                <a:schemeClr val="bg1"/>
              </a:solidFill>
            </a:endParaRPr>
          </a:p>
          <a:p>
            <a:r>
              <a:rPr lang="en-US" sz="1400" dirty="0">
                <a:solidFill>
                  <a:schemeClr val="bg1"/>
                </a:solidFill>
              </a:rPr>
              <a:t>Support VP Professional Development initiatives </a:t>
            </a:r>
          </a:p>
          <a:p>
            <a:r>
              <a:rPr lang="en-US" sz="1400" dirty="0">
                <a:solidFill>
                  <a:schemeClr val="bg1"/>
                </a:solidFill>
              </a:rPr>
              <a:t>Help nurture a successful mentorship experience for all those involved</a:t>
            </a:r>
          </a:p>
          <a:p>
            <a:r>
              <a:rPr lang="en-US" sz="1400" dirty="0">
                <a:solidFill>
                  <a:schemeClr val="bg1"/>
                </a:solidFill>
              </a:rPr>
              <a:t>Coordinate and execute the board approved mentorship program</a:t>
            </a:r>
          </a:p>
          <a:p>
            <a:r>
              <a:rPr lang="en-US" sz="1400" dirty="0">
                <a:solidFill>
                  <a:schemeClr val="bg1"/>
                </a:solidFill>
              </a:rPr>
              <a:t>Seek and engage with new mentors and mentees for future programs</a:t>
            </a:r>
          </a:p>
          <a:p>
            <a:r>
              <a:rPr lang="en-US" sz="1400" dirty="0">
                <a:solidFill>
                  <a:schemeClr val="bg1"/>
                </a:solidFill>
              </a:rPr>
              <a:t>Provide status and reporting on progress</a:t>
            </a:r>
          </a:p>
          <a:p>
            <a:r>
              <a:rPr lang="en-US" sz="1400" dirty="0">
                <a:solidFill>
                  <a:schemeClr val="bg1"/>
                </a:solidFill>
              </a:rPr>
              <a:t>Gather feedback and compile lessons learned for future program improvements</a:t>
            </a:r>
          </a:p>
          <a:p>
            <a:r>
              <a:rPr lang="en-US" sz="1400" dirty="0">
                <a:solidFill>
                  <a:schemeClr val="bg1"/>
                </a:solidFill>
              </a:rPr>
              <a:t>Help communicate expectations/responsibilities for mentors/mentees</a:t>
            </a:r>
          </a:p>
        </p:txBody>
      </p:sp>
      <p:sp>
        <p:nvSpPr>
          <p:cNvPr id="11" name="Text Placeholder 2">
            <a:extLst>
              <a:ext uri="{FF2B5EF4-FFF2-40B4-BE49-F238E27FC236}">
                <a16:creationId xmlns:a16="http://schemas.microsoft.com/office/drawing/2014/main" id="{FB5CDA7D-0E8F-1A63-F71B-E97A4293FA09}"/>
              </a:ext>
            </a:extLst>
          </p:cNvPr>
          <p:cNvSpPr>
            <a:spLocks noGrp="1"/>
          </p:cNvSpPr>
          <p:nvPr>
            <p:ph type="body" idx="1"/>
          </p:nvPr>
        </p:nvSpPr>
        <p:spPr>
          <a:xfrm>
            <a:off x="839787" y="1790270"/>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12" name="Content Placeholder 3">
            <a:extLst>
              <a:ext uri="{FF2B5EF4-FFF2-40B4-BE49-F238E27FC236}">
                <a16:creationId xmlns:a16="http://schemas.microsoft.com/office/drawing/2014/main" id="{605B9F24-5364-44A8-50FF-841B9B1F6F4F}"/>
              </a:ext>
            </a:extLst>
          </p:cNvPr>
          <p:cNvSpPr>
            <a:spLocks noGrp="1"/>
          </p:cNvSpPr>
          <p:nvPr>
            <p:ph sz="half" idx="2"/>
          </p:nvPr>
        </p:nvSpPr>
        <p:spPr>
          <a:xfrm>
            <a:off x="839788" y="2623128"/>
            <a:ext cx="5157787" cy="1205568"/>
          </a:xfrm>
          <a:solidFill>
            <a:srgbClr val="4E17A8"/>
          </a:solidFill>
        </p:spPr>
        <p:txBody>
          <a:bodyPr anchor="ctr">
            <a:normAutofit/>
          </a:bodyPr>
          <a:lstStyle/>
          <a:p>
            <a:pPr marL="0" indent="0">
              <a:buNone/>
            </a:pPr>
            <a:r>
              <a:rPr lang="en-US" sz="1400" dirty="0">
                <a:solidFill>
                  <a:schemeClr val="bg1"/>
                </a:solidFill>
              </a:rPr>
              <a:t>Board appointed volunteer that helps develop mentorship program and serve as a point of contact for Mentors/Mentees. </a:t>
            </a:r>
          </a:p>
        </p:txBody>
      </p:sp>
      <p:sp>
        <p:nvSpPr>
          <p:cNvPr id="13" name="Content Placeholder 3">
            <a:extLst>
              <a:ext uri="{FF2B5EF4-FFF2-40B4-BE49-F238E27FC236}">
                <a16:creationId xmlns:a16="http://schemas.microsoft.com/office/drawing/2014/main" id="{4F37E0B2-8DEF-1144-FD38-3117906A9D99}"/>
              </a:ext>
            </a:extLst>
          </p:cNvPr>
          <p:cNvSpPr txBox="1">
            <a:spLocks/>
          </p:cNvSpPr>
          <p:nvPr/>
        </p:nvSpPr>
        <p:spPr>
          <a:xfrm>
            <a:off x="836612" y="4470137"/>
            <a:ext cx="5157787" cy="1976273"/>
          </a:xfrm>
          <a:prstGeom prst="rect">
            <a:avLst/>
          </a:prstGeom>
          <a:solidFill>
            <a:srgbClr val="04BFE0"/>
          </a:solidFill>
        </p:spPr>
        <p:txBody>
          <a:bodyPr vert="horz" lIns="91440" tIns="45720" rIns="91440" bIns="45720" rtlCol="0" anchor="ctr">
            <a:normAutofit/>
          </a:bodyPr>
          <a:lstStyle>
            <a:defPPr>
              <a:defRPr lang="en-US"/>
            </a:defPPr>
            <a:lvl1pPr marL="228600" indent="-228600">
              <a:lnSpc>
                <a:spcPct val="90000"/>
              </a:lnSpc>
              <a:spcBef>
                <a:spcPts val="1000"/>
              </a:spcBef>
              <a:buFont typeface="Arial" panose="020B0604020202020204" pitchFamily="34" charset="0"/>
              <a:buChar char="•"/>
              <a:defRPr sz="1700">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1400" dirty="0"/>
              <a:t>Help plan, execute, and close mentorship program (2x per year)</a:t>
            </a:r>
          </a:p>
          <a:p>
            <a:r>
              <a:rPr lang="en-US" sz="1400" dirty="0"/>
              <a:t>Touch base with and provide support to Mentors/Mentees in the program</a:t>
            </a:r>
          </a:p>
          <a:p>
            <a:r>
              <a:rPr lang="en-US" sz="1400" dirty="0"/>
              <a:t>Collect and keep up to date documentation related to the mentorship program</a:t>
            </a:r>
          </a:p>
          <a:p>
            <a:r>
              <a:rPr lang="en-US" sz="1400" dirty="0"/>
              <a:t>Attend Board meetings and provide updates</a:t>
            </a:r>
          </a:p>
        </p:txBody>
      </p:sp>
      <p:sp>
        <p:nvSpPr>
          <p:cNvPr id="14" name="Text Placeholder 2">
            <a:extLst>
              <a:ext uri="{FF2B5EF4-FFF2-40B4-BE49-F238E27FC236}">
                <a16:creationId xmlns:a16="http://schemas.microsoft.com/office/drawing/2014/main" id="{81B76815-4407-D227-85D0-88723F27425F}"/>
              </a:ext>
            </a:extLst>
          </p:cNvPr>
          <p:cNvSpPr txBox="1">
            <a:spLocks/>
          </p:cNvSpPr>
          <p:nvPr/>
        </p:nvSpPr>
        <p:spPr>
          <a:xfrm>
            <a:off x="836612" y="3886614"/>
            <a:ext cx="5151435" cy="58352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3566368747"/>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FB5F9-54DF-230A-CACB-BF870F4324F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796048E-2ECB-9D9D-7E7B-1CC0F8FF1E41}"/>
              </a:ext>
            </a:extLst>
          </p:cNvPr>
          <p:cNvSpPr>
            <a:spLocks noGrp="1"/>
          </p:cNvSpPr>
          <p:nvPr>
            <p:ph type="subTitle" idx="1"/>
          </p:nvPr>
        </p:nvSpPr>
        <p:spPr>
          <a:xfrm>
            <a:off x="1457325" y="4036291"/>
            <a:ext cx="9144000" cy="1638805"/>
          </a:xfrm>
        </p:spPr>
        <p:txBody>
          <a:bodyPr>
            <a:normAutofit/>
          </a:bodyPr>
          <a:lstStyle/>
          <a:p>
            <a:r>
              <a:rPr lang="en-US" sz="4000" b="1" dirty="0">
                <a:solidFill>
                  <a:srgbClr val="4E17A8"/>
                </a:solidFill>
              </a:rPr>
              <a:t>The chapter thanks you for your time and contributions!</a:t>
            </a:r>
          </a:p>
        </p:txBody>
      </p:sp>
      <p:pic>
        <p:nvPicPr>
          <p:cNvPr id="5" name="Picture 4" descr="A close-up of a sign&#10;&#10;Description automatically generated">
            <a:extLst>
              <a:ext uri="{FF2B5EF4-FFF2-40B4-BE49-F238E27FC236}">
                <a16:creationId xmlns:a16="http://schemas.microsoft.com/office/drawing/2014/main" id="{01B775FE-7DA9-7D8E-81EE-8512A3C715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6515" y="1307595"/>
            <a:ext cx="6878969" cy="2121405"/>
          </a:xfrm>
          <a:prstGeom prst="rect">
            <a:avLst/>
          </a:prstGeom>
        </p:spPr>
      </p:pic>
    </p:spTree>
    <p:extLst>
      <p:ext uri="{BB962C8B-B14F-4D97-AF65-F5344CB8AC3E}">
        <p14:creationId xmlns:p14="http://schemas.microsoft.com/office/powerpoint/2010/main" val="3933699759"/>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1FA7E-37C0-2847-364A-54C6937FB783}"/>
              </a:ext>
            </a:extLst>
          </p:cNvPr>
          <p:cNvSpPr>
            <a:spLocks noGrp="1"/>
          </p:cNvSpPr>
          <p:nvPr>
            <p:ph type="title"/>
          </p:nvPr>
        </p:nvSpPr>
        <p:spPr>
          <a:xfrm>
            <a:off x="838200" y="575757"/>
            <a:ext cx="10515600" cy="1325563"/>
          </a:xfrm>
          <a:solidFill>
            <a:srgbClr val="FF610F"/>
          </a:solidFill>
        </p:spPr>
        <p:txBody>
          <a:bodyPr/>
          <a:lstStyle/>
          <a:p>
            <a:pPr algn="ctr"/>
            <a:r>
              <a:rPr lang="en-US" b="1" dirty="0"/>
              <a:t>General Guidelines for all Roles</a:t>
            </a:r>
            <a:endParaRPr lang="en-US" dirty="0"/>
          </a:p>
        </p:txBody>
      </p:sp>
      <p:sp>
        <p:nvSpPr>
          <p:cNvPr id="3" name="Text Placeholder 2">
            <a:extLst>
              <a:ext uri="{FF2B5EF4-FFF2-40B4-BE49-F238E27FC236}">
                <a16:creationId xmlns:a16="http://schemas.microsoft.com/office/drawing/2014/main" id="{F68150C8-B563-575E-049B-2DBF363812CD}"/>
              </a:ext>
            </a:extLst>
          </p:cNvPr>
          <p:cNvSpPr>
            <a:spLocks noGrp="1"/>
          </p:cNvSpPr>
          <p:nvPr>
            <p:ph type="body" idx="1"/>
          </p:nvPr>
        </p:nvSpPr>
        <p:spPr>
          <a:xfrm>
            <a:off x="839788" y="1681163"/>
            <a:ext cx="10514012" cy="823912"/>
          </a:xfrm>
        </p:spPr>
        <p:txBody>
          <a:bodyPr/>
          <a:lstStyle/>
          <a:p>
            <a:pPr algn="ctr"/>
            <a:r>
              <a:rPr lang="en-US" sz="2800" b="0" u="sng" dirty="0">
                <a:solidFill>
                  <a:srgbClr val="4E17A8"/>
                </a:solidFill>
              </a:rPr>
              <a:t>Responsibilities</a:t>
            </a:r>
            <a:endParaRPr lang="en-US" b="0" u="sng" dirty="0">
              <a:solidFill>
                <a:srgbClr val="4E17A8"/>
              </a:solidFill>
            </a:endParaRPr>
          </a:p>
        </p:txBody>
      </p:sp>
      <p:sp>
        <p:nvSpPr>
          <p:cNvPr id="4" name="Content Placeholder 3">
            <a:extLst>
              <a:ext uri="{FF2B5EF4-FFF2-40B4-BE49-F238E27FC236}">
                <a16:creationId xmlns:a16="http://schemas.microsoft.com/office/drawing/2014/main" id="{01D452A5-256A-946E-290D-7887A14D668B}"/>
              </a:ext>
            </a:extLst>
          </p:cNvPr>
          <p:cNvSpPr>
            <a:spLocks noGrp="1"/>
          </p:cNvSpPr>
          <p:nvPr>
            <p:ph sz="half" idx="2"/>
          </p:nvPr>
        </p:nvSpPr>
        <p:spPr>
          <a:xfrm>
            <a:off x="839788" y="2623126"/>
            <a:ext cx="5157787" cy="3841681"/>
          </a:xfrm>
          <a:solidFill>
            <a:srgbClr val="4E17A8"/>
          </a:solidFill>
        </p:spPr>
        <p:txBody>
          <a:bodyPr anchor="ctr">
            <a:normAutofit/>
          </a:bodyPr>
          <a:lstStyle/>
          <a:p>
            <a:pPr marL="0" indent="0">
              <a:buNone/>
            </a:pPr>
            <a:endParaRPr lang="en-US" sz="1600" dirty="0">
              <a:solidFill>
                <a:schemeClr val="bg1"/>
              </a:solidFill>
            </a:endParaRPr>
          </a:p>
          <a:p>
            <a:r>
              <a:rPr lang="en-US" sz="1600" dirty="0">
                <a:solidFill>
                  <a:schemeClr val="bg1"/>
                </a:solidFill>
              </a:rPr>
              <a:t>Attend Board Meetings or Working Sessions as required or communicate unavailability and role updates ahead of session. (typically 2x / month, 2 hours each)</a:t>
            </a:r>
          </a:p>
          <a:p>
            <a:r>
              <a:rPr lang="en-US" sz="1600" dirty="0">
                <a:solidFill>
                  <a:schemeClr val="bg1"/>
                </a:solidFill>
              </a:rPr>
              <a:t>Come with an open mind and assume positive intent. We are all here to provide value to the members.</a:t>
            </a:r>
          </a:p>
          <a:p>
            <a:r>
              <a:rPr lang="en-US" sz="1600" dirty="0">
                <a:solidFill>
                  <a:schemeClr val="bg1"/>
                </a:solidFill>
              </a:rPr>
              <a:t>Speak up, your thoughts and feedback are valuable regardless of role. Healthy conflict leads to better outcomes.</a:t>
            </a:r>
          </a:p>
          <a:p>
            <a:r>
              <a:rPr lang="en-US" sz="1600" dirty="0">
                <a:solidFill>
                  <a:schemeClr val="bg1"/>
                </a:solidFill>
              </a:rPr>
              <a:t>Perform and uphold duties, as specified by the chapter bylaws, board policies, and procedures.</a:t>
            </a:r>
          </a:p>
          <a:p>
            <a:r>
              <a:rPr lang="en-US" sz="1600" dirty="0">
                <a:solidFill>
                  <a:schemeClr val="bg1"/>
                </a:solidFill>
              </a:rPr>
              <a:t>Develop and implement succession and transition plans for your role.</a:t>
            </a:r>
          </a:p>
          <a:p>
            <a:pPr marL="0" indent="0">
              <a:buNone/>
            </a:pPr>
            <a:endParaRPr lang="en-US" sz="1600" dirty="0">
              <a:solidFill>
                <a:schemeClr val="bg1"/>
              </a:solidFill>
            </a:endParaRPr>
          </a:p>
        </p:txBody>
      </p:sp>
      <p:sp>
        <p:nvSpPr>
          <p:cNvPr id="6" name="Content Placeholder 5">
            <a:extLst>
              <a:ext uri="{FF2B5EF4-FFF2-40B4-BE49-F238E27FC236}">
                <a16:creationId xmlns:a16="http://schemas.microsoft.com/office/drawing/2014/main" id="{CCA20069-5C78-E619-86E9-9FA7A0EFA073}"/>
              </a:ext>
            </a:extLst>
          </p:cNvPr>
          <p:cNvSpPr>
            <a:spLocks noGrp="1"/>
          </p:cNvSpPr>
          <p:nvPr>
            <p:ph sz="quarter" idx="4"/>
          </p:nvPr>
        </p:nvSpPr>
        <p:spPr>
          <a:xfrm>
            <a:off x="6172200" y="2623126"/>
            <a:ext cx="5183188" cy="3841681"/>
          </a:xfrm>
          <a:solidFill>
            <a:srgbClr val="4E17A8"/>
          </a:solidFill>
        </p:spPr>
        <p:txBody>
          <a:bodyPr anchor="ctr">
            <a:noAutofit/>
          </a:bodyPr>
          <a:lstStyle/>
          <a:p>
            <a:r>
              <a:rPr lang="en-US" sz="1600" dirty="0">
                <a:solidFill>
                  <a:schemeClr val="bg1"/>
                </a:solidFill>
              </a:rPr>
              <a:t>Collaborate with other board officers and volunteers to achieve your responsibilities. Ownership of an item does not mean you have to do it alone. We are all here to support one another.</a:t>
            </a:r>
          </a:p>
          <a:p>
            <a:r>
              <a:rPr lang="en-US" sz="1600" dirty="0">
                <a:solidFill>
                  <a:schemeClr val="bg1"/>
                </a:solidFill>
              </a:rPr>
              <a:t>Respond to emails and requests in a timely manner. 72 hours or less is appreciated.</a:t>
            </a:r>
          </a:p>
          <a:p>
            <a:r>
              <a:rPr lang="en-US" sz="1600" dirty="0">
                <a:solidFill>
                  <a:schemeClr val="bg1"/>
                </a:solidFill>
              </a:rPr>
              <a:t>Set an example for others. Always act in the best interest of the members.</a:t>
            </a:r>
          </a:p>
          <a:p>
            <a:r>
              <a:rPr lang="en-US" sz="1600" dirty="0">
                <a:solidFill>
                  <a:schemeClr val="bg1"/>
                </a:solidFill>
              </a:rPr>
              <a:t>Complete all required/applicable PMI Volunteer Training courses and activities</a:t>
            </a:r>
          </a:p>
          <a:p>
            <a:r>
              <a:rPr lang="en-US" sz="1600" dirty="0">
                <a:solidFill>
                  <a:schemeClr val="bg1"/>
                </a:solidFill>
              </a:rPr>
              <a:t>Adhere to PMI Code of Ethics (open Adobe Acrobat Document icon above)</a:t>
            </a:r>
          </a:p>
          <a:p>
            <a:r>
              <a:rPr lang="en-US" sz="1600" dirty="0">
                <a:solidFill>
                  <a:schemeClr val="bg1"/>
                </a:solidFill>
              </a:rPr>
              <a:t>OTHER DUTIES AS ASSIGNED </a:t>
            </a:r>
            <a:r>
              <a:rPr lang="en-US" sz="1600" dirty="0">
                <a:solidFill>
                  <a:schemeClr val="bg1"/>
                </a:solidFill>
                <a:sym typeface="Wingdings" panose="05000000000000000000" pitchFamily="2" charset="2"/>
              </a:rPr>
              <a:t></a:t>
            </a:r>
            <a:endParaRPr lang="en-US" sz="1600" dirty="0">
              <a:solidFill>
                <a:schemeClr val="bg1"/>
              </a:solidFill>
            </a:endParaRPr>
          </a:p>
        </p:txBody>
      </p:sp>
      <p:graphicFrame>
        <p:nvGraphicFramePr>
          <p:cNvPr id="7" name="Object 6">
            <a:extLst>
              <a:ext uri="{FF2B5EF4-FFF2-40B4-BE49-F238E27FC236}">
                <a16:creationId xmlns:a16="http://schemas.microsoft.com/office/drawing/2014/main" id="{7E4C72CD-5F1D-07D0-0889-44D786CB4CD3}"/>
              </a:ext>
            </a:extLst>
          </p:cNvPr>
          <p:cNvGraphicFramePr>
            <a:graphicFrameLocks noChangeAspect="1"/>
          </p:cNvGraphicFramePr>
          <p:nvPr>
            <p:extLst>
              <p:ext uri="{D42A27DB-BD31-4B8C-83A1-F6EECF244321}">
                <p14:modId xmlns:p14="http://schemas.microsoft.com/office/powerpoint/2010/main" val="2269010266"/>
              </p:ext>
            </p:extLst>
          </p:nvPr>
        </p:nvGraphicFramePr>
        <p:xfrm>
          <a:off x="10069513" y="934497"/>
          <a:ext cx="914400" cy="771525"/>
        </p:xfrm>
        <a:graphic>
          <a:graphicData uri="http://schemas.openxmlformats.org/presentationml/2006/ole">
            <mc:AlternateContent xmlns:mc="http://schemas.openxmlformats.org/markup-compatibility/2006">
              <mc:Choice xmlns:v="urn:schemas-microsoft-com:vml" Requires="v">
                <p:oleObj name="Acrobat Document" showAsIcon="1" r:id="rId3" imgW="914400" imgH="771525" progId="Acrobat.Document.DC">
                  <p:embed/>
                </p:oleObj>
              </mc:Choice>
              <mc:Fallback>
                <p:oleObj name="Acrobat Document" showAsIcon="1" r:id="rId3" imgW="914400" imgH="771525" progId="Acrobat.Document.DC">
                  <p:embed/>
                  <p:pic>
                    <p:nvPicPr>
                      <p:cNvPr id="7" name="Object 6">
                        <a:extLst>
                          <a:ext uri="{FF2B5EF4-FFF2-40B4-BE49-F238E27FC236}">
                            <a16:creationId xmlns:a16="http://schemas.microsoft.com/office/drawing/2014/main" id="{7E4C72CD-5F1D-07D0-0889-44D786CB4CD3}"/>
                          </a:ext>
                        </a:extLst>
                      </p:cNvPr>
                      <p:cNvPicPr/>
                      <p:nvPr/>
                    </p:nvPicPr>
                    <p:blipFill>
                      <a:blip r:embed="rId4"/>
                      <a:stretch>
                        <a:fillRect/>
                      </a:stretch>
                    </p:blipFill>
                    <p:spPr>
                      <a:xfrm>
                        <a:off x="10069513" y="93449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645826729"/>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A7BCF-6AF7-73FB-B19B-C1C1DF962E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4278E2-BF0C-A7D0-DCD8-5F959903BD2C}"/>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President </a:t>
            </a:r>
            <a:r>
              <a:rPr lang="en-US" sz="1600" dirty="0"/>
              <a:t>(Elected Role)</a:t>
            </a:r>
            <a:br>
              <a:rPr lang="en-US" b="1" dirty="0"/>
            </a:br>
            <a:r>
              <a:rPr lang="en-US" sz="1800" b="1" dirty="0"/>
              <a:t> </a:t>
            </a:r>
            <a:r>
              <a:rPr lang="en-US" sz="1600" b="1" dirty="0"/>
              <a:t>president</a:t>
            </a:r>
            <a:r>
              <a:rPr lang="en-US" sz="1600" dirty="0"/>
              <a:t>@pmi-snc.org</a:t>
            </a:r>
            <a:endParaRPr lang="en-US" dirty="0"/>
          </a:p>
        </p:txBody>
      </p:sp>
      <p:sp>
        <p:nvSpPr>
          <p:cNvPr id="5" name="Text Placeholder 4">
            <a:extLst>
              <a:ext uri="{FF2B5EF4-FFF2-40B4-BE49-F238E27FC236}">
                <a16:creationId xmlns:a16="http://schemas.microsoft.com/office/drawing/2014/main" id="{AD1A01A2-B432-435C-D4C1-284B429B74CE}"/>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EFA4BFB9-37CA-1230-494E-817B32F99A8C}"/>
              </a:ext>
            </a:extLst>
          </p:cNvPr>
          <p:cNvSpPr>
            <a:spLocks noGrp="1"/>
          </p:cNvSpPr>
          <p:nvPr>
            <p:ph sz="quarter" idx="4"/>
          </p:nvPr>
        </p:nvSpPr>
        <p:spPr>
          <a:xfrm>
            <a:off x="6172200" y="2623126"/>
            <a:ext cx="5183188" cy="3823283"/>
          </a:xfrm>
          <a:solidFill>
            <a:srgbClr val="FF610F"/>
          </a:solidFill>
        </p:spPr>
        <p:txBody>
          <a:bodyPr anchor="ctr">
            <a:noAutofit/>
          </a:bodyPr>
          <a:lstStyle/>
          <a:p>
            <a:r>
              <a:rPr lang="en-US" sz="1400" dirty="0">
                <a:solidFill>
                  <a:schemeClr val="bg1"/>
                </a:solidFill>
              </a:rPr>
              <a:t>Defines the chapter’s strategic goals, values, vision, and mission with input and approval of the board</a:t>
            </a:r>
          </a:p>
          <a:p>
            <a:r>
              <a:rPr lang="en-US" sz="1400" dirty="0">
                <a:solidFill>
                  <a:schemeClr val="bg1"/>
                </a:solidFill>
              </a:rPr>
              <a:t>Direct the achievement of the goals agreed upon by the board</a:t>
            </a:r>
          </a:p>
          <a:p>
            <a:r>
              <a:rPr lang="en-US" sz="1400" dirty="0">
                <a:solidFill>
                  <a:schemeClr val="bg1"/>
                </a:solidFill>
              </a:rPr>
              <a:t>Ensure fair practices in all chapter board decisions</a:t>
            </a:r>
          </a:p>
          <a:p>
            <a:r>
              <a:rPr lang="en-US" sz="1400" dirty="0">
                <a:solidFill>
                  <a:schemeClr val="bg1"/>
                </a:solidFill>
              </a:rPr>
              <a:t>Keep the board up to date on PMI’s strategies and any pertinent information or changes</a:t>
            </a:r>
          </a:p>
          <a:p>
            <a:r>
              <a:rPr lang="en-US" sz="1400" dirty="0">
                <a:solidFill>
                  <a:schemeClr val="bg1"/>
                </a:solidFill>
              </a:rPr>
              <a:t>Help the board evaluate value to the members</a:t>
            </a:r>
          </a:p>
          <a:p>
            <a:r>
              <a:rPr lang="en-US" sz="1400" dirty="0">
                <a:solidFill>
                  <a:schemeClr val="bg1"/>
                </a:solidFill>
              </a:rPr>
              <a:t>Ultimately accountable for all board operations and chapter activities</a:t>
            </a:r>
          </a:p>
          <a:p>
            <a:r>
              <a:rPr lang="en-US" sz="1400" dirty="0">
                <a:solidFill>
                  <a:schemeClr val="bg1"/>
                </a:solidFill>
              </a:rPr>
              <a:t>Legally represent the organization</a:t>
            </a:r>
          </a:p>
          <a:p>
            <a:r>
              <a:rPr lang="en-US" sz="1400" dirty="0">
                <a:solidFill>
                  <a:schemeClr val="bg1"/>
                </a:solidFill>
              </a:rPr>
              <a:t>Ensure chapter business is conducted legally, ethically, and professionally</a:t>
            </a:r>
          </a:p>
          <a:p>
            <a:r>
              <a:rPr lang="en-US" sz="1400" dirty="0">
                <a:solidFill>
                  <a:schemeClr val="bg1"/>
                </a:solidFill>
              </a:rPr>
              <a:t>Establish alliances with other chapters/entities</a:t>
            </a:r>
          </a:p>
        </p:txBody>
      </p:sp>
      <p:sp>
        <p:nvSpPr>
          <p:cNvPr id="9" name="Text Placeholder 2">
            <a:extLst>
              <a:ext uri="{FF2B5EF4-FFF2-40B4-BE49-F238E27FC236}">
                <a16:creationId xmlns:a16="http://schemas.microsoft.com/office/drawing/2014/main" id="{CC78CDA7-C1BB-4CA7-DF24-E08B1DD57F73}"/>
              </a:ext>
            </a:extLst>
          </p:cNvPr>
          <p:cNvSpPr>
            <a:spLocks noGrp="1"/>
          </p:cNvSpPr>
          <p:nvPr>
            <p:ph type="body" idx="1"/>
          </p:nvPr>
        </p:nvSpPr>
        <p:spPr>
          <a:xfrm>
            <a:off x="839787" y="1790270"/>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10" name="Content Placeholder 3">
            <a:extLst>
              <a:ext uri="{FF2B5EF4-FFF2-40B4-BE49-F238E27FC236}">
                <a16:creationId xmlns:a16="http://schemas.microsoft.com/office/drawing/2014/main" id="{90AFE8AC-5486-1763-B909-79B54080DA2F}"/>
              </a:ext>
            </a:extLst>
          </p:cNvPr>
          <p:cNvSpPr>
            <a:spLocks noGrp="1"/>
          </p:cNvSpPr>
          <p:nvPr>
            <p:ph sz="half" idx="2"/>
          </p:nvPr>
        </p:nvSpPr>
        <p:spPr>
          <a:xfrm>
            <a:off x="839788" y="2623127"/>
            <a:ext cx="5157787" cy="1620692"/>
          </a:xfrm>
          <a:solidFill>
            <a:srgbClr val="4E17A8"/>
          </a:solidFill>
        </p:spPr>
        <p:txBody>
          <a:bodyPr anchor="ctr">
            <a:noAutofit/>
          </a:bodyPr>
          <a:lstStyle/>
          <a:p>
            <a:pPr marL="0" indent="0">
              <a:buNone/>
            </a:pPr>
            <a:r>
              <a:rPr lang="en-US" sz="1600" dirty="0">
                <a:solidFill>
                  <a:schemeClr val="bg1"/>
                </a:solidFill>
              </a:rPr>
              <a:t>Provides oversight of the chapter and the board. This role directs, has an overview of, and coordinates all activities of the other board members in accordance with chapter’s governing documents. As the leader of the chapter and board, this role should set an example for and hold accountable all other members.</a:t>
            </a:r>
          </a:p>
        </p:txBody>
      </p:sp>
      <p:sp>
        <p:nvSpPr>
          <p:cNvPr id="11" name="Content Placeholder 3">
            <a:extLst>
              <a:ext uri="{FF2B5EF4-FFF2-40B4-BE49-F238E27FC236}">
                <a16:creationId xmlns:a16="http://schemas.microsoft.com/office/drawing/2014/main" id="{8A1B4E75-3BF3-D607-B132-763F20E858F7}"/>
              </a:ext>
            </a:extLst>
          </p:cNvPr>
          <p:cNvSpPr txBox="1">
            <a:spLocks/>
          </p:cNvSpPr>
          <p:nvPr/>
        </p:nvSpPr>
        <p:spPr>
          <a:xfrm>
            <a:off x="836612" y="4716611"/>
            <a:ext cx="5157787" cy="1729799"/>
          </a:xfrm>
          <a:prstGeom prst="rect">
            <a:avLst/>
          </a:prstGeom>
          <a:solidFill>
            <a:srgbClr val="04BFE0"/>
          </a:solidFill>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Hold quarterly 1:1 meetings with board members</a:t>
            </a:r>
          </a:p>
          <a:p>
            <a:r>
              <a:rPr lang="en-US" sz="1400" dirty="0">
                <a:solidFill>
                  <a:schemeClr val="bg1"/>
                </a:solidFill>
              </a:rPr>
              <a:t>Recruit and appoint board members for vacancies</a:t>
            </a:r>
          </a:p>
          <a:p>
            <a:r>
              <a:rPr lang="en-US" sz="1400" dirty="0">
                <a:solidFill>
                  <a:schemeClr val="bg1"/>
                </a:solidFill>
              </a:rPr>
              <a:t>Foster positive team dynamics with board and volunteers</a:t>
            </a:r>
          </a:p>
          <a:p>
            <a:r>
              <a:rPr lang="en-US" sz="1400" dirty="0">
                <a:solidFill>
                  <a:schemeClr val="bg1"/>
                </a:solidFill>
              </a:rPr>
              <a:t>Communicate with PMI as chapter representative </a:t>
            </a:r>
          </a:p>
          <a:p>
            <a:r>
              <a:rPr lang="en-US" sz="1400" dirty="0">
                <a:solidFill>
                  <a:schemeClr val="bg1"/>
                </a:solidFill>
              </a:rPr>
              <a:t>Submit PMI required documents (Annual Plan, Budget, Charter, Elections, and Bylaws)</a:t>
            </a:r>
          </a:p>
        </p:txBody>
      </p:sp>
      <p:sp>
        <p:nvSpPr>
          <p:cNvPr id="12" name="Text Placeholder 2">
            <a:extLst>
              <a:ext uri="{FF2B5EF4-FFF2-40B4-BE49-F238E27FC236}">
                <a16:creationId xmlns:a16="http://schemas.microsoft.com/office/drawing/2014/main" id="{C23E2D5E-E610-78FF-6E0C-A76090A342F8}"/>
              </a:ext>
            </a:extLst>
          </p:cNvPr>
          <p:cNvSpPr txBox="1">
            <a:spLocks/>
          </p:cNvSpPr>
          <p:nvPr/>
        </p:nvSpPr>
        <p:spPr>
          <a:xfrm>
            <a:off x="836612" y="3939988"/>
            <a:ext cx="5151435" cy="77662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970053551"/>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43699-3117-7F52-B860-F4CE235657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6DC513-D87D-23D0-4C19-92A5BF1F65A5}"/>
              </a:ext>
            </a:extLst>
          </p:cNvPr>
          <p:cNvSpPr>
            <a:spLocks noGrp="1"/>
          </p:cNvSpPr>
          <p:nvPr>
            <p:ph type="title"/>
          </p:nvPr>
        </p:nvSpPr>
        <p:spPr>
          <a:xfrm>
            <a:off x="838200" y="575757"/>
            <a:ext cx="10515600" cy="1325563"/>
          </a:xfrm>
          <a:solidFill>
            <a:srgbClr val="04BFE0"/>
          </a:solidFill>
        </p:spPr>
        <p:txBody>
          <a:bodyPr/>
          <a:lstStyle/>
          <a:p>
            <a:r>
              <a:rPr lang="en-US" b="1" dirty="0"/>
              <a:t>Immediate Past President</a:t>
            </a:r>
            <a:br>
              <a:rPr lang="en-US" b="1" dirty="0"/>
            </a:br>
            <a:r>
              <a:rPr lang="en-US" sz="1800" b="1" dirty="0"/>
              <a:t> </a:t>
            </a:r>
            <a:r>
              <a:rPr lang="en-US" sz="1600" dirty="0"/>
              <a:t>Will Use Personal Email</a:t>
            </a:r>
            <a:endParaRPr lang="en-US" dirty="0"/>
          </a:p>
        </p:txBody>
      </p:sp>
      <p:sp>
        <p:nvSpPr>
          <p:cNvPr id="3" name="Text Placeholder 2">
            <a:extLst>
              <a:ext uri="{FF2B5EF4-FFF2-40B4-BE49-F238E27FC236}">
                <a16:creationId xmlns:a16="http://schemas.microsoft.com/office/drawing/2014/main" id="{02711EE6-CB31-4A6A-1C82-90DD69732737}"/>
              </a:ext>
            </a:extLst>
          </p:cNvPr>
          <p:cNvSpPr>
            <a:spLocks noGrp="1"/>
          </p:cNvSpPr>
          <p:nvPr>
            <p:ph type="body" idx="1"/>
          </p:nvPr>
        </p:nvSpPr>
        <p:spPr>
          <a:xfrm>
            <a:off x="839787" y="1790270"/>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4" name="Content Placeholder 3">
            <a:extLst>
              <a:ext uri="{FF2B5EF4-FFF2-40B4-BE49-F238E27FC236}">
                <a16:creationId xmlns:a16="http://schemas.microsoft.com/office/drawing/2014/main" id="{0DDAFD8C-496A-2A02-2F93-DF5A8B688538}"/>
              </a:ext>
            </a:extLst>
          </p:cNvPr>
          <p:cNvSpPr>
            <a:spLocks noGrp="1"/>
          </p:cNvSpPr>
          <p:nvPr>
            <p:ph sz="half" idx="2"/>
          </p:nvPr>
        </p:nvSpPr>
        <p:spPr>
          <a:xfrm>
            <a:off x="839788" y="2623127"/>
            <a:ext cx="5157787" cy="1491673"/>
          </a:xfrm>
          <a:solidFill>
            <a:srgbClr val="4E17A8"/>
          </a:solidFill>
        </p:spPr>
        <p:txBody>
          <a:bodyPr anchor="ctr">
            <a:normAutofit/>
          </a:bodyPr>
          <a:lstStyle/>
          <a:p>
            <a:pPr marL="0" indent="0">
              <a:buNone/>
            </a:pPr>
            <a:r>
              <a:rPr lang="en-US" sz="1600" dirty="0">
                <a:solidFill>
                  <a:schemeClr val="bg1"/>
                </a:solidFill>
              </a:rPr>
              <a:t>Informal role for the immediate former President to help provide guidance and oversight of the chapter and board. </a:t>
            </a:r>
          </a:p>
          <a:p>
            <a:pPr marL="0" indent="0">
              <a:buNone/>
            </a:pPr>
            <a:endParaRPr lang="en-US" sz="1600" dirty="0">
              <a:solidFill>
                <a:schemeClr val="bg1"/>
              </a:solidFill>
            </a:endParaRPr>
          </a:p>
          <a:p>
            <a:pPr marL="0" indent="0">
              <a:buNone/>
            </a:pPr>
            <a:r>
              <a:rPr lang="en-US" sz="1600" dirty="0">
                <a:solidFill>
                  <a:schemeClr val="bg1"/>
                </a:solidFill>
              </a:rPr>
              <a:t>Note: This is a non-voting role on the board.</a:t>
            </a:r>
          </a:p>
        </p:txBody>
      </p:sp>
      <p:sp>
        <p:nvSpPr>
          <p:cNvPr id="5" name="Text Placeholder 4">
            <a:extLst>
              <a:ext uri="{FF2B5EF4-FFF2-40B4-BE49-F238E27FC236}">
                <a16:creationId xmlns:a16="http://schemas.microsoft.com/office/drawing/2014/main" id="{D5CB1E69-BCEA-8C0D-3877-874A38DC65FC}"/>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582CA751-F688-5CC3-2259-673036A239DD}"/>
              </a:ext>
            </a:extLst>
          </p:cNvPr>
          <p:cNvSpPr>
            <a:spLocks noGrp="1"/>
          </p:cNvSpPr>
          <p:nvPr>
            <p:ph sz="quarter" idx="4"/>
          </p:nvPr>
        </p:nvSpPr>
        <p:spPr>
          <a:xfrm>
            <a:off x="6172200" y="2623126"/>
            <a:ext cx="5183188" cy="3823283"/>
          </a:xfrm>
          <a:solidFill>
            <a:srgbClr val="FF610F"/>
          </a:solidFill>
        </p:spPr>
        <p:txBody>
          <a:bodyPr anchor="ctr">
            <a:normAutofit/>
          </a:bodyPr>
          <a:lstStyle/>
          <a:p>
            <a:pPr>
              <a:lnSpc>
                <a:spcPct val="170000"/>
              </a:lnSpc>
            </a:pPr>
            <a:r>
              <a:rPr lang="en-US" sz="1400" dirty="0">
                <a:solidFill>
                  <a:schemeClr val="bg1"/>
                </a:solidFill>
              </a:rPr>
              <a:t>Maintain continuity in the chapter to help to ensure smooth board transitions</a:t>
            </a:r>
          </a:p>
          <a:p>
            <a:pPr>
              <a:lnSpc>
                <a:spcPct val="170000"/>
              </a:lnSpc>
            </a:pPr>
            <a:r>
              <a:rPr lang="en-US" sz="1400" dirty="0">
                <a:solidFill>
                  <a:schemeClr val="bg1"/>
                </a:solidFill>
              </a:rPr>
              <a:t>Support work within the board where needed</a:t>
            </a:r>
          </a:p>
          <a:p>
            <a:pPr>
              <a:lnSpc>
                <a:spcPct val="170000"/>
              </a:lnSpc>
            </a:pPr>
            <a:r>
              <a:rPr lang="en-US" sz="1400" dirty="0">
                <a:solidFill>
                  <a:schemeClr val="bg1"/>
                </a:solidFill>
              </a:rPr>
              <a:t>Assume the role of mentor for the president and overall advisor for the board</a:t>
            </a:r>
          </a:p>
          <a:p>
            <a:pPr>
              <a:lnSpc>
                <a:spcPct val="170000"/>
              </a:lnSpc>
            </a:pPr>
            <a:r>
              <a:rPr lang="en-US" sz="1400" dirty="0">
                <a:solidFill>
                  <a:schemeClr val="bg1"/>
                </a:solidFill>
              </a:rPr>
              <a:t>Provide ethical guidance to the board where needed</a:t>
            </a:r>
          </a:p>
          <a:p>
            <a:pPr>
              <a:lnSpc>
                <a:spcPct val="170000"/>
              </a:lnSpc>
            </a:pPr>
            <a:r>
              <a:rPr lang="en-US" sz="1400" dirty="0">
                <a:solidFill>
                  <a:schemeClr val="bg1"/>
                </a:solidFill>
              </a:rPr>
              <a:t>Support conflict resolution where needed</a:t>
            </a:r>
          </a:p>
        </p:txBody>
      </p:sp>
      <p:sp>
        <p:nvSpPr>
          <p:cNvPr id="7" name="Content Placeholder 3">
            <a:extLst>
              <a:ext uri="{FF2B5EF4-FFF2-40B4-BE49-F238E27FC236}">
                <a16:creationId xmlns:a16="http://schemas.microsoft.com/office/drawing/2014/main" id="{7191A34F-BD5F-867E-FB1A-1722E361A3BA}"/>
              </a:ext>
            </a:extLst>
          </p:cNvPr>
          <p:cNvSpPr txBox="1">
            <a:spLocks/>
          </p:cNvSpPr>
          <p:nvPr/>
        </p:nvSpPr>
        <p:spPr>
          <a:xfrm>
            <a:off x="836612" y="4716611"/>
            <a:ext cx="5157787" cy="1729799"/>
          </a:xfrm>
          <a:prstGeom prst="rect">
            <a:avLst/>
          </a:prstGeom>
          <a:solidFill>
            <a:srgbClr val="04BFE0"/>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1400" dirty="0">
                <a:solidFill>
                  <a:schemeClr val="bg1"/>
                </a:solidFill>
              </a:rPr>
              <a:t>Provide advice and mentorship to President</a:t>
            </a:r>
          </a:p>
          <a:p>
            <a:pPr>
              <a:lnSpc>
                <a:spcPct val="150000"/>
              </a:lnSpc>
            </a:pPr>
            <a:r>
              <a:rPr lang="en-US" sz="1400" dirty="0">
                <a:solidFill>
                  <a:schemeClr val="bg1"/>
                </a:solidFill>
              </a:rPr>
              <a:t>Help guide PMI annual compliance activities</a:t>
            </a:r>
          </a:p>
          <a:p>
            <a:pPr>
              <a:lnSpc>
                <a:spcPct val="150000"/>
              </a:lnSpc>
            </a:pPr>
            <a:r>
              <a:rPr lang="en-US" sz="1400" dirty="0">
                <a:solidFill>
                  <a:schemeClr val="bg1"/>
                </a:solidFill>
              </a:rPr>
              <a:t>Attend board meetings</a:t>
            </a:r>
          </a:p>
        </p:txBody>
      </p:sp>
      <p:sp>
        <p:nvSpPr>
          <p:cNvPr id="8" name="Text Placeholder 2">
            <a:extLst>
              <a:ext uri="{FF2B5EF4-FFF2-40B4-BE49-F238E27FC236}">
                <a16:creationId xmlns:a16="http://schemas.microsoft.com/office/drawing/2014/main" id="{4E2DACCF-FC11-0C7F-D297-061C2807206B}"/>
              </a:ext>
            </a:extLst>
          </p:cNvPr>
          <p:cNvSpPr txBox="1">
            <a:spLocks/>
          </p:cNvSpPr>
          <p:nvPr/>
        </p:nvSpPr>
        <p:spPr>
          <a:xfrm>
            <a:off x="836612" y="3939988"/>
            <a:ext cx="5151435" cy="77662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3996468431"/>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AEB9DD-266D-E9D9-5517-C9C3464D0E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B2A8B-D614-6C6C-728C-69790F09B7EF}"/>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VP of Administration </a:t>
            </a:r>
            <a:r>
              <a:rPr kumimoji="0" lang="en-US" sz="1600" b="0" i="0" u="none" strike="noStrike" kern="1200" cap="none" spc="0" normalizeH="0" baseline="0" noProof="0" dirty="0">
                <a:ln>
                  <a:noFill/>
                </a:ln>
                <a:solidFill>
                  <a:prstClr val="black"/>
                </a:solidFill>
                <a:effectLst/>
                <a:uLnTx/>
                <a:uFillTx/>
                <a:latin typeface="Aptos Display" panose="02110004020202020204"/>
                <a:ea typeface="+mj-ea"/>
                <a:cs typeface="+mj-cs"/>
              </a:rPr>
              <a:t>(Elected Role)</a:t>
            </a:r>
            <a:br>
              <a:rPr lang="en-US" b="1" dirty="0"/>
            </a:br>
            <a:r>
              <a:rPr lang="en-US" sz="1800" b="1" dirty="0"/>
              <a:t> </a:t>
            </a:r>
            <a:r>
              <a:rPr lang="en-US" sz="1600" b="1" dirty="0"/>
              <a:t>vpadministration</a:t>
            </a:r>
            <a:r>
              <a:rPr lang="en-US" sz="1600" dirty="0"/>
              <a:t>@pmi-snc.org</a:t>
            </a:r>
            <a:endParaRPr lang="en-US" dirty="0"/>
          </a:p>
        </p:txBody>
      </p:sp>
      <p:sp>
        <p:nvSpPr>
          <p:cNvPr id="3" name="Text Placeholder 2">
            <a:extLst>
              <a:ext uri="{FF2B5EF4-FFF2-40B4-BE49-F238E27FC236}">
                <a16:creationId xmlns:a16="http://schemas.microsoft.com/office/drawing/2014/main" id="{278355B5-C74A-92BE-09DE-0DF3FE85C9E2}"/>
              </a:ext>
            </a:extLst>
          </p:cNvPr>
          <p:cNvSpPr>
            <a:spLocks noGrp="1"/>
          </p:cNvSpPr>
          <p:nvPr>
            <p:ph type="body" idx="1"/>
          </p:nvPr>
        </p:nvSpPr>
        <p:spPr>
          <a:xfrm>
            <a:off x="839787" y="1790270"/>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4" name="Content Placeholder 3">
            <a:extLst>
              <a:ext uri="{FF2B5EF4-FFF2-40B4-BE49-F238E27FC236}">
                <a16:creationId xmlns:a16="http://schemas.microsoft.com/office/drawing/2014/main" id="{E7836D92-E635-E4D4-6BF4-A4A382912573}"/>
              </a:ext>
            </a:extLst>
          </p:cNvPr>
          <p:cNvSpPr>
            <a:spLocks noGrp="1"/>
          </p:cNvSpPr>
          <p:nvPr>
            <p:ph sz="half" idx="2"/>
          </p:nvPr>
        </p:nvSpPr>
        <p:spPr>
          <a:xfrm>
            <a:off x="839788" y="2623127"/>
            <a:ext cx="5157787" cy="1620692"/>
          </a:xfrm>
          <a:solidFill>
            <a:srgbClr val="4E17A8"/>
          </a:solidFill>
        </p:spPr>
        <p:txBody>
          <a:bodyPr anchor="ctr">
            <a:normAutofit fontScale="77500" lnSpcReduction="20000"/>
          </a:bodyPr>
          <a:lstStyle/>
          <a:p>
            <a:pPr marL="0" indent="0">
              <a:buNone/>
            </a:pPr>
            <a:r>
              <a:rPr lang="en-US" sz="2000" dirty="0">
                <a:solidFill>
                  <a:schemeClr val="bg1"/>
                </a:solidFill>
              </a:rPr>
              <a:t>Assists the President with achieving the initiatives outlined in the chapter vision, charter, and annual plan. Acts as proxy to the President including all areas of responsibility in the event the President is unable to perform their duties. Owns preparing, maintaining, and storing all records, correspondence, and related affairs of the chapter.</a:t>
            </a:r>
          </a:p>
        </p:txBody>
      </p:sp>
      <p:sp>
        <p:nvSpPr>
          <p:cNvPr id="5" name="Text Placeholder 4">
            <a:extLst>
              <a:ext uri="{FF2B5EF4-FFF2-40B4-BE49-F238E27FC236}">
                <a16:creationId xmlns:a16="http://schemas.microsoft.com/office/drawing/2014/main" id="{26BB7F91-186A-CDEC-9C58-D4A3C89761EE}"/>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387C83BA-3B69-B15A-5C37-34B81AD133F2}"/>
              </a:ext>
            </a:extLst>
          </p:cNvPr>
          <p:cNvSpPr>
            <a:spLocks noGrp="1"/>
          </p:cNvSpPr>
          <p:nvPr>
            <p:ph sz="quarter" idx="4"/>
          </p:nvPr>
        </p:nvSpPr>
        <p:spPr>
          <a:xfrm>
            <a:off x="6172200" y="2623126"/>
            <a:ext cx="5183188" cy="3823283"/>
          </a:xfrm>
          <a:solidFill>
            <a:srgbClr val="FF610F"/>
          </a:solidFill>
        </p:spPr>
        <p:txBody>
          <a:bodyPr anchor="ctr">
            <a:normAutofit fontScale="77500" lnSpcReduction="20000"/>
          </a:bodyPr>
          <a:lstStyle/>
          <a:p>
            <a:r>
              <a:rPr lang="en-US" sz="1800" dirty="0">
                <a:solidFill>
                  <a:schemeClr val="bg1"/>
                </a:solidFill>
              </a:rPr>
              <a:t>Assist the Board in liaising with PMI if/when required</a:t>
            </a:r>
          </a:p>
          <a:p>
            <a:r>
              <a:rPr lang="en-US" sz="1800" dirty="0">
                <a:solidFill>
                  <a:schemeClr val="bg1"/>
                </a:solidFill>
              </a:rPr>
              <a:t>Assist the President in their duties including supporting the implementation of the chapter’s strategic projects</a:t>
            </a:r>
          </a:p>
          <a:p>
            <a:r>
              <a:rPr lang="en-US" sz="1800" dirty="0">
                <a:solidFill>
                  <a:schemeClr val="bg1"/>
                </a:solidFill>
              </a:rPr>
              <a:t>Review, maintain, and ensure compliance with PMI requirements, the chapters bylaws and other governing documents </a:t>
            </a:r>
          </a:p>
          <a:p>
            <a:r>
              <a:rPr lang="en-US" sz="1800" dirty="0">
                <a:solidFill>
                  <a:schemeClr val="bg1"/>
                </a:solidFill>
              </a:rPr>
              <a:t>Update Board permissions/access to tools such as website, email, and software as needed</a:t>
            </a:r>
          </a:p>
          <a:p>
            <a:r>
              <a:rPr lang="en-US" sz="1800" dirty="0">
                <a:solidFill>
                  <a:schemeClr val="bg1"/>
                </a:solidFill>
              </a:rPr>
              <a:t>Maintain Chapter website, email, and other tools</a:t>
            </a:r>
          </a:p>
          <a:p>
            <a:r>
              <a:rPr lang="en-US" sz="1800" dirty="0">
                <a:solidFill>
                  <a:schemeClr val="bg1"/>
                </a:solidFill>
              </a:rPr>
              <a:t>Owns the transition plans/documents prepared by each role</a:t>
            </a:r>
          </a:p>
          <a:p>
            <a:r>
              <a:rPr lang="en-US" sz="1800" dirty="0">
                <a:solidFill>
                  <a:schemeClr val="bg1"/>
                </a:solidFill>
              </a:rPr>
              <a:t>Responsible for custody, management, and safekeeping of all chapter governing documents</a:t>
            </a:r>
          </a:p>
          <a:p>
            <a:r>
              <a:rPr lang="en-US" sz="1800" dirty="0">
                <a:solidFill>
                  <a:schemeClr val="bg1"/>
                </a:solidFill>
              </a:rPr>
              <a:t>Coordinate the communication of official votes of the membership and the timing of the Annual Meeting</a:t>
            </a:r>
          </a:p>
          <a:p>
            <a:r>
              <a:rPr lang="en-US" sz="1800" dirty="0">
                <a:solidFill>
                  <a:schemeClr val="bg1"/>
                </a:solidFill>
              </a:rPr>
              <a:t>Provide records to members and outside organizations upon request when appropriate and approved by the Board, excluding personally identifiable records</a:t>
            </a:r>
          </a:p>
        </p:txBody>
      </p:sp>
      <p:sp>
        <p:nvSpPr>
          <p:cNvPr id="7" name="Content Placeholder 3">
            <a:extLst>
              <a:ext uri="{FF2B5EF4-FFF2-40B4-BE49-F238E27FC236}">
                <a16:creationId xmlns:a16="http://schemas.microsoft.com/office/drawing/2014/main" id="{9383EB4F-9689-90DC-2324-FBDDAA4DEF0F}"/>
              </a:ext>
            </a:extLst>
          </p:cNvPr>
          <p:cNvSpPr txBox="1">
            <a:spLocks/>
          </p:cNvSpPr>
          <p:nvPr/>
        </p:nvSpPr>
        <p:spPr>
          <a:xfrm>
            <a:off x="836612" y="4716611"/>
            <a:ext cx="5157787" cy="1729799"/>
          </a:xfrm>
          <a:prstGeom prst="rect">
            <a:avLst/>
          </a:prstGeom>
          <a:solidFill>
            <a:srgbClr val="04BFE0"/>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Meeting Agendas and Minutes</a:t>
            </a:r>
          </a:p>
          <a:p>
            <a:r>
              <a:rPr lang="en-US" sz="1400" dirty="0">
                <a:solidFill>
                  <a:schemeClr val="bg1"/>
                </a:solidFill>
              </a:rPr>
              <a:t>Maintaining Documentation</a:t>
            </a:r>
          </a:p>
          <a:p>
            <a:r>
              <a:rPr lang="en-US" sz="1400" dirty="0">
                <a:solidFill>
                  <a:schemeClr val="bg1"/>
                </a:solidFill>
              </a:rPr>
              <a:t>Sending out Meeting Invitations</a:t>
            </a:r>
          </a:p>
          <a:p>
            <a:r>
              <a:rPr lang="en-US" sz="1400" dirty="0">
                <a:solidFill>
                  <a:schemeClr val="bg1"/>
                </a:solidFill>
              </a:rPr>
              <a:t>Maintaining Website and Access to the tools used by board members and volunteers</a:t>
            </a:r>
          </a:p>
        </p:txBody>
      </p:sp>
      <p:sp>
        <p:nvSpPr>
          <p:cNvPr id="8" name="Text Placeholder 2">
            <a:extLst>
              <a:ext uri="{FF2B5EF4-FFF2-40B4-BE49-F238E27FC236}">
                <a16:creationId xmlns:a16="http://schemas.microsoft.com/office/drawing/2014/main" id="{25B8A825-CBC0-A723-3300-2E53C8FF05E8}"/>
              </a:ext>
            </a:extLst>
          </p:cNvPr>
          <p:cNvSpPr txBox="1">
            <a:spLocks/>
          </p:cNvSpPr>
          <p:nvPr/>
        </p:nvSpPr>
        <p:spPr>
          <a:xfrm>
            <a:off x="836612" y="3939988"/>
            <a:ext cx="5151435" cy="77662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1627016007"/>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1C468-392C-195F-D148-696B1CD4D7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B27590-D324-C027-4FFA-DDD3756C1169}"/>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VP of Finance </a:t>
            </a:r>
            <a:r>
              <a:rPr lang="en-US" sz="1600" dirty="0"/>
              <a:t>(Elected Role)</a:t>
            </a:r>
            <a:br>
              <a:rPr lang="en-US" sz="1600" b="1" dirty="0"/>
            </a:br>
            <a:r>
              <a:rPr lang="en-US" sz="1800" b="1" dirty="0"/>
              <a:t> </a:t>
            </a:r>
            <a:r>
              <a:rPr lang="en-US" sz="1600" b="1" dirty="0"/>
              <a:t>vpfinance</a:t>
            </a:r>
            <a:r>
              <a:rPr lang="en-US" sz="1600" dirty="0"/>
              <a:t>@pmi-snc.org</a:t>
            </a:r>
            <a:endParaRPr lang="en-US" dirty="0"/>
          </a:p>
        </p:txBody>
      </p:sp>
      <p:sp>
        <p:nvSpPr>
          <p:cNvPr id="3" name="Text Placeholder 2">
            <a:extLst>
              <a:ext uri="{FF2B5EF4-FFF2-40B4-BE49-F238E27FC236}">
                <a16:creationId xmlns:a16="http://schemas.microsoft.com/office/drawing/2014/main" id="{72B173FB-C2D8-C5A7-B447-B56A2AECE5DC}"/>
              </a:ext>
            </a:extLst>
          </p:cNvPr>
          <p:cNvSpPr>
            <a:spLocks noGrp="1"/>
          </p:cNvSpPr>
          <p:nvPr>
            <p:ph type="body" idx="1"/>
          </p:nvPr>
        </p:nvSpPr>
        <p:spPr/>
        <p:txBody>
          <a:bodyPr/>
          <a:lstStyle/>
          <a:p>
            <a:pPr algn="ctr"/>
            <a:r>
              <a:rPr lang="en-US" sz="2800" b="0" u="sng" dirty="0">
                <a:solidFill>
                  <a:srgbClr val="4E17A8"/>
                </a:solidFill>
              </a:rPr>
              <a:t>Description</a:t>
            </a:r>
            <a:endParaRPr lang="en-US" b="0" u="sng" dirty="0">
              <a:solidFill>
                <a:srgbClr val="4E17A8"/>
              </a:solidFill>
            </a:endParaRPr>
          </a:p>
        </p:txBody>
      </p:sp>
      <p:sp>
        <p:nvSpPr>
          <p:cNvPr id="4" name="Content Placeholder 3">
            <a:extLst>
              <a:ext uri="{FF2B5EF4-FFF2-40B4-BE49-F238E27FC236}">
                <a16:creationId xmlns:a16="http://schemas.microsoft.com/office/drawing/2014/main" id="{778ABBB4-2206-DCBA-6883-5898A2E4B44F}"/>
              </a:ext>
            </a:extLst>
          </p:cNvPr>
          <p:cNvSpPr>
            <a:spLocks noGrp="1"/>
          </p:cNvSpPr>
          <p:nvPr>
            <p:ph sz="half" idx="2"/>
          </p:nvPr>
        </p:nvSpPr>
        <p:spPr>
          <a:xfrm>
            <a:off x="839788" y="2505075"/>
            <a:ext cx="5157787" cy="1105407"/>
          </a:xfrm>
          <a:solidFill>
            <a:srgbClr val="4E17A8"/>
          </a:solidFill>
        </p:spPr>
        <p:txBody>
          <a:bodyPr vert="horz" lIns="91440" tIns="45720" rIns="91440" bIns="45720" rtlCol="0" anchor="ctr">
            <a:normAutofit fontScale="77500" lnSpcReduction="20000"/>
          </a:bodyPr>
          <a:lstStyle/>
          <a:p>
            <a:pPr marL="0" indent="0">
              <a:buNone/>
            </a:pPr>
            <a:r>
              <a:rPr lang="en-US" sz="1800" dirty="0">
                <a:solidFill>
                  <a:schemeClr val="bg1"/>
                </a:solidFill>
              </a:rPr>
              <a:t>Owns managing the financial operations, maintaining and presenting all financial records required for chapter operations in accordance with governing documents, local legislation requirements.</a:t>
            </a:r>
          </a:p>
        </p:txBody>
      </p:sp>
      <p:sp>
        <p:nvSpPr>
          <p:cNvPr id="5" name="Text Placeholder 4">
            <a:extLst>
              <a:ext uri="{FF2B5EF4-FFF2-40B4-BE49-F238E27FC236}">
                <a16:creationId xmlns:a16="http://schemas.microsoft.com/office/drawing/2014/main" id="{8E0D98FC-E47F-C4FC-E059-AD7139FD3E2D}"/>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5CDE0ECF-9676-16B1-0BC2-5B8292266405}"/>
              </a:ext>
            </a:extLst>
          </p:cNvPr>
          <p:cNvSpPr>
            <a:spLocks noGrp="1"/>
          </p:cNvSpPr>
          <p:nvPr>
            <p:ph sz="quarter" idx="4"/>
          </p:nvPr>
        </p:nvSpPr>
        <p:spPr>
          <a:xfrm>
            <a:off x="6172200" y="2505076"/>
            <a:ext cx="5183188" cy="3941334"/>
          </a:xfrm>
          <a:solidFill>
            <a:srgbClr val="FF610F"/>
          </a:solidFill>
        </p:spPr>
        <p:txBody>
          <a:bodyPr anchor="ctr">
            <a:normAutofit fontScale="77500" lnSpcReduction="20000"/>
          </a:bodyPr>
          <a:lstStyle/>
          <a:p>
            <a:r>
              <a:rPr lang="en-US" sz="1800" dirty="0">
                <a:solidFill>
                  <a:schemeClr val="bg1"/>
                </a:solidFill>
              </a:rPr>
              <a:t>Manage accounts receivable and payable and all financial portfolio activities</a:t>
            </a:r>
          </a:p>
          <a:p>
            <a:r>
              <a:rPr lang="en-US" sz="1800" dirty="0">
                <a:solidFill>
                  <a:schemeClr val="bg1"/>
                </a:solidFill>
              </a:rPr>
              <a:t>Establish and maintain all required chapter bank accounts and/or similar financial transactions; arrange for officer signatures and/or approval access as required</a:t>
            </a:r>
          </a:p>
          <a:p>
            <a:r>
              <a:rPr lang="en-US" sz="1800" dirty="0">
                <a:solidFill>
                  <a:schemeClr val="bg1"/>
                </a:solidFill>
              </a:rPr>
              <a:t>Provide financial reporting regarding the state of financial assets and chapter activity</a:t>
            </a:r>
          </a:p>
          <a:p>
            <a:r>
              <a:rPr lang="en-US" sz="1800" dirty="0">
                <a:solidFill>
                  <a:schemeClr val="bg1"/>
                </a:solidFill>
              </a:rPr>
              <a:t>Maintain the annual budget; assist each chapter functional area in creating their budget requests to align with the annual plan</a:t>
            </a:r>
          </a:p>
          <a:p>
            <a:r>
              <a:rPr lang="en-US" sz="1800" dirty="0">
                <a:solidFill>
                  <a:schemeClr val="bg1"/>
                </a:solidFill>
              </a:rPr>
              <a:t>Prepare financial guidelines and procedures for the chapter</a:t>
            </a:r>
          </a:p>
          <a:p>
            <a:r>
              <a:rPr lang="en-US" sz="1800" dirty="0">
                <a:solidFill>
                  <a:schemeClr val="bg1"/>
                </a:solidFill>
              </a:rPr>
              <a:t>Owns tracking the accounting and monthly spending including record keeping</a:t>
            </a:r>
          </a:p>
          <a:p>
            <a:r>
              <a:rPr lang="en-US" sz="1800" dirty="0">
                <a:solidFill>
                  <a:schemeClr val="bg1"/>
                </a:solidFill>
              </a:rPr>
              <a:t>Ensure the chapter has reviewed and submitted required tax filings and/or government required payments</a:t>
            </a:r>
          </a:p>
          <a:p>
            <a:r>
              <a:rPr lang="en-US" sz="1800" dirty="0">
                <a:solidFill>
                  <a:schemeClr val="bg1"/>
                </a:solidFill>
              </a:rPr>
              <a:t>Keep an up-to-date inventory of all financial and physical assets of the chapter</a:t>
            </a:r>
          </a:p>
          <a:p>
            <a:r>
              <a:rPr lang="en-US" sz="1800" dirty="0">
                <a:solidFill>
                  <a:schemeClr val="bg1"/>
                </a:solidFill>
              </a:rPr>
              <a:t>Review any chapter contract, agreement, and insurance</a:t>
            </a:r>
          </a:p>
        </p:txBody>
      </p:sp>
      <p:sp>
        <p:nvSpPr>
          <p:cNvPr id="7" name="Content Placeholder 3">
            <a:extLst>
              <a:ext uri="{FF2B5EF4-FFF2-40B4-BE49-F238E27FC236}">
                <a16:creationId xmlns:a16="http://schemas.microsoft.com/office/drawing/2014/main" id="{C85535F3-998D-AE44-25EE-8BB674B2F96E}"/>
              </a:ext>
            </a:extLst>
          </p:cNvPr>
          <p:cNvSpPr txBox="1">
            <a:spLocks/>
          </p:cNvSpPr>
          <p:nvPr/>
        </p:nvSpPr>
        <p:spPr>
          <a:xfrm>
            <a:off x="836612" y="4116847"/>
            <a:ext cx="5157787" cy="2329564"/>
          </a:xfrm>
          <a:prstGeom prst="rect">
            <a:avLst/>
          </a:prstGeom>
          <a:solidFill>
            <a:srgbClr val="04BFE0"/>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Review and reconcile bank accounts </a:t>
            </a:r>
          </a:p>
          <a:p>
            <a:r>
              <a:rPr lang="en-US" sz="1400" dirty="0">
                <a:solidFill>
                  <a:schemeClr val="bg1"/>
                </a:solidFill>
              </a:rPr>
              <a:t>Provide quarterly report to chapter board</a:t>
            </a:r>
          </a:p>
          <a:p>
            <a:r>
              <a:rPr lang="en-US" sz="1400" dirty="0">
                <a:solidFill>
                  <a:schemeClr val="bg1"/>
                </a:solidFill>
              </a:rPr>
              <a:t>When required, facilitate and collaborate with any auditors</a:t>
            </a:r>
          </a:p>
          <a:p>
            <a:r>
              <a:rPr lang="en-US" sz="1400" dirty="0">
                <a:solidFill>
                  <a:schemeClr val="bg1"/>
                </a:solidFill>
              </a:rPr>
              <a:t>Facilitate payments and reimbursements as needed</a:t>
            </a:r>
          </a:p>
          <a:p>
            <a:r>
              <a:rPr lang="en-US" sz="1400" dirty="0">
                <a:solidFill>
                  <a:schemeClr val="bg1"/>
                </a:solidFill>
              </a:rPr>
              <a:t>Submit annual tax filing</a:t>
            </a:r>
          </a:p>
        </p:txBody>
      </p:sp>
      <p:sp>
        <p:nvSpPr>
          <p:cNvPr id="8" name="Text Placeholder 2">
            <a:extLst>
              <a:ext uri="{FF2B5EF4-FFF2-40B4-BE49-F238E27FC236}">
                <a16:creationId xmlns:a16="http://schemas.microsoft.com/office/drawing/2014/main" id="{BA9B0AD6-B97A-F096-6D18-E07E92B90A2E}"/>
              </a:ext>
            </a:extLst>
          </p:cNvPr>
          <p:cNvSpPr txBox="1">
            <a:spLocks/>
          </p:cNvSpPr>
          <p:nvPr/>
        </p:nvSpPr>
        <p:spPr>
          <a:xfrm>
            <a:off x="836612" y="3340223"/>
            <a:ext cx="5151435" cy="77662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Tree>
    <p:extLst>
      <p:ext uri="{BB962C8B-B14F-4D97-AF65-F5344CB8AC3E}">
        <p14:creationId xmlns:p14="http://schemas.microsoft.com/office/powerpoint/2010/main" val="4048338631"/>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17FE8B-3B89-23FB-79D3-32C705D02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6D5EE6-A0A4-ADF3-3FDE-931CE0FA5951}"/>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VP of Programs </a:t>
            </a:r>
            <a:r>
              <a:rPr lang="en-US" sz="1600" dirty="0"/>
              <a:t>(Elected Role)</a:t>
            </a:r>
            <a:br>
              <a:rPr lang="en-US" sz="1600" b="1" dirty="0"/>
            </a:br>
            <a:r>
              <a:rPr lang="en-US" sz="1800" b="1" dirty="0"/>
              <a:t> </a:t>
            </a:r>
            <a:r>
              <a:rPr lang="en-US" sz="1600" b="1" dirty="0"/>
              <a:t>vpprograms</a:t>
            </a:r>
            <a:r>
              <a:rPr lang="en-US" sz="1600" dirty="0"/>
              <a:t>@pmi-snc.org</a:t>
            </a:r>
            <a:endParaRPr lang="en-US" dirty="0"/>
          </a:p>
        </p:txBody>
      </p:sp>
      <p:sp>
        <p:nvSpPr>
          <p:cNvPr id="5" name="Text Placeholder 4">
            <a:extLst>
              <a:ext uri="{FF2B5EF4-FFF2-40B4-BE49-F238E27FC236}">
                <a16:creationId xmlns:a16="http://schemas.microsoft.com/office/drawing/2014/main" id="{AEF64E4B-D776-805D-7D0A-EF248F7488EE}"/>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2950B673-1D30-6F8E-53E7-36EE65F19703}"/>
              </a:ext>
            </a:extLst>
          </p:cNvPr>
          <p:cNvSpPr>
            <a:spLocks noGrp="1"/>
          </p:cNvSpPr>
          <p:nvPr>
            <p:ph sz="quarter" idx="4"/>
          </p:nvPr>
        </p:nvSpPr>
        <p:spPr>
          <a:xfrm>
            <a:off x="6172200" y="2528292"/>
            <a:ext cx="5183188" cy="4092930"/>
          </a:xfrm>
          <a:solidFill>
            <a:srgbClr val="FF610F"/>
          </a:solidFill>
        </p:spPr>
        <p:txBody>
          <a:bodyPr anchor="ctr">
            <a:normAutofit/>
          </a:bodyPr>
          <a:lstStyle/>
          <a:p>
            <a:pPr>
              <a:lnSpc>
                <a:spcPct val="100000"/>
              </a:lnSpc>
            </a:pPr>
            <a:r>
              <a:rPr lang="en-US" sz="1400" dirty="0">
                <a:solidFill>
                  <a:schemeClr val="bg1"/>
                </a:solidFill>
              </a:rPr>
              <a:t>Actively seeks out educational speakers and SMEs to bring the best chapter content possible</a:t>
            </a:r>
          </a:p>
          <a:p>
            <a:pPr>
              <a:lnSpc>
                <a:spcPct val="100000"/>
              </a:lnSpc>
            </a:pPr>
            <a:r>
              <a:rPr lang="en-US" sz="1400" dirty="0">
                <a:solidFill>
                  <a:schemeClr val="bg1"/>
                </a:solidFill>
              </a:rPr>
              <a:t>Defines event agendas</a:t>
            </a:r>
          </a:p>
          <a:p>
            <a:pPr>
              <a:lnSpc>
                <a:spcPct val="100000"/>
              </a:lnSpc>
            </a:pPr>
            <a:r>
              <a:rPr lang="en-US" sz="1400" dirty="0">
                <a:solidFill>
                  <a:schemeClr val="bg1"/>
                </a:solidFill>
              </a:rPr>
              <a:t>Provides oversight of all aspects of events including planning, execution, and reconciliation </a:t>
            </a:r>
          </a:p>
          <a:p>
            <a:pPr>
              <a:lnSpc>
                <a:spcPct val="100000"/>
              </a:lnSpc>
            </a:pPr>
            <a:r>
              <a:rPr lang="en-US" sz="1400" dirty="0">
                <a:solidFill>
                  <a:schemeClr val="bg1"/>
                </a:solidFill>
              </a:rPr>
              <a:t>Participates in chapter budgeting process to forecast event expenditures for the year</a:t>
            </a:r>
          </a:p>
          <a:p>
            <a:pPr>
              <a:lnSpc>
                <a:spcPct val="100000"/>
              </a:lnSpc>
            </a:pPr>
            <a:r>
              <a:rPr lang="en-US" sz="1400" dirty="0">
                <a:solidFill>
                  <a:schemeClr val="bg1"/>
                </a:solidFill>
              </a:rPr>
              <a:t>Garners feedback from members on what topics they have of interest for future events</a:t>
            </a:r>
          </a:p>
          <a:p>
            <a:pPr>
              <a:lnSpc>
                <a:spcPct val="100000"/>
              </a:lnSpc>
            </a:pPr>
            <a:r>
              <a:rPr lang="en-US" sz="1400" dirty="0">
                <a:solidFill>
                  <a:schemeClr val="bg1"/>
                </a:solidFill>
              </a:rPr>
              <a:t>Manages event registration</a:t>
            </a:r>
          </a:p>
        </p:txBody>
      </p:sp>
      <p:sp>
        <p:nvSpPr>
          <p:cNvPr id="11" name="Text Placeholder 2">
            <a:extLst>
              <a:ext uri="{FF2B5EF4-FFF2-40B4-BE49-F238E27FC236}">
                <a16:creationId xmlns:a16="http://schemas.microsoft.com/office/drawing/2014/main" id="{23BF1CF0-4142-7D9F-0C84-AB6292B784D3}"/>
              </a:ext>
            </a:extLst>
          </p:cNvPr>
          <p:cNvSpPr>
            <a:spLocks noGrp="1"/>
          </p:cNvSpPr>
          <p:nvPr>
            <p:ph type="body" idx="1"/>
          </p:nvPr>
        </p:nvSpPr>
        <p:spPr>
          <a:xfrm>
            <a:off x="839788" y="1681163"/>
            <a:ext cx="5157787" cy="823912"/>
          </a:xfrm>
        </p:spPr>
        <p:txBody>
          <a:bodyPr/>
          <a:lstStyle/>
          <a:p>
            <a:pPr algn="ctr"/>
            <a:r>
              <a:rPr lang="en-US" sz="2800" b="0" u="sng" dirty="0">
                <a:solidFill>
                  <a:srgbClr val="4E17A8"/>
                </a:solidFill>
              </a:rPr>
              <a:t>Description</a:t>
            </a:r>
            <a:endParaRPr lang="en-US" b="0" u="sng" dirty="0">
              <a:solidFill>
                <a:srgbClr val="4E17A8"/>
              </a:solidFill>
            </a:endParaRPr>
          </a:p>
        </p:txBody>
      </p:sp>
      <p:sp>
        <p:nvSpPr>
          <p:cNvPr id="12" name="Content Placeholder 3">
            <a:extLst>
              <a:ext uri="{FF2B5EF4-FFF2-40B4-BE49-F238E27FC236}">
                <a16:creationId xmlns:a16="http://schemas.microsoft.com/office/drawing/2014/main" id="{4EB814A3-CA2E-40E8-A242-A672B7F6BB37}"/>
              </a:ext>
            </a:extLst>
          </p:cNvPr>
          <p:cNvSpPr>
            <a:spLocks noGrp="1"/>
          </p:cNvSpPr>
          <p:nvPr>
            <p:ph sz="half" idx="2"/>
          </p:nvPr>
        </p:nvSpPr>
        <p:spPr>
          <a:xfrm>
            <a:off x="833435" y="2528291"/>
            <a:ext cx="5157787" cy="1467637"/>
          </a:xfrm>
          <a:solidFill>
            <a:srgbClr val="4E17A8"/>
          </a:solidFill>
        </p:spPr>
        <p:txBody>
          <a:bodyPr anchor="ctr">
            <a:normAutofit/>
          </a:bodyPr>
          <a:lstStyle/>
          <a:p>
            <a:pPr marL="0" indent="0">
              <a:buNone/>
            </a:pPr>
            <a:r>
              <a:rPr lang="en-US" sz="1400" dirty="0">
                <a:solidFill>
                  <a:schemeClr val="bg1"/>
                </a:solidFill>
              </a:rPr>
              <a:t>Owns the development and delivery of chapter events in partnership with all other board officers and volunteers. Provides networking and learning opportunities from subject-matter experts and professionals to offer relevant programs to members.</a:t>
            </a:r>
          </a:p>
        </p:txBody>
      </p:sp>
      <p:sp>
        <p:nvSpPr>
          <p:cNvPr id="13" name="Text Placeholder 2">
            <a:extLst>
              <a:ext uri="{FF2B5EF4-FFF2-40B4-BE49-F238E27FC236}">
                <a16:creationId xmlns:a16="http://schemas.microsoft.com/office/drawing/2014/main" id="{B1EC2893-259F-9710-B555-F8AB39D66D52}"/>
              </a:ext>
            </a:extLst>
          </p:cNvPr>
          <p:cNvSpPr txBox="1">
            <a:spLocks/>
          </p:cNvSpPr>
          <p:nvPr/>
        </p:nvSpPr>
        <p:spPr>
          <a:xfrm>
            <a:off x="839788" y="3901092"/>
            <a:ext cx="5157787" cy="721807"/>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
        <p:nvSpPr>
          <p:cNvPr id="14" name="Content Placeholder 3">
            <a:extLst>
              <a:ext uri="{FF2B5EF4-FFF2-40B4-BE49-F238E27FC236}">
                <a16:creationId xmlns:a16="http://schemas.microsoft.com/office/drawing/2014/main" id="{5A375873-1C3F-D999-D721-4709AAEA0B7B}"/>
              </a:ext>
            </a:extLst>
          </p:cNvPr>
          <p:cNvSpPr txBox="1">
            <a:spLocks/>
          </p:cNvSpPr>
          <p:nvPr/>
        </p:nvSpPr>
        <p:spPr>
          <a:xfrm>
            <a:off x="833436" y="4622899"/>
            <a:ext cx="5157787" cy="1998323"/>
          </a:xfrm>
          <a:prstGeom prst="rect">
            <a:avLst/>
          </a:prstGeom>
          <a:solidFill>
            <a:srgbClr val="04BFE0"/>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Planning and coordinating event space reservations</a:t>
            </a:r>
          </a:p>
          <a:p>
            <a:r>
              <a:rPr lang="en-US" sz="1400" dirty="0">
                <a:solidFill>
                  <a:schemeClr val="bg1"/>
                </a:solidFill>
              </a:rPr>
              <a:t>Locates speakers for in-person events as needed and coordinates virtual events (sometimes in collaboration with other chapters)</a:t>
            </a:r>
          </a:p>
          <a:p>
            <a:r>
              <a:rPr lang="en-US" sz="1400" dirty="0">
                <a:solidFill>
                  <a:schemeClr val="bg1"/>
                </a:solidFill>
              </a:rPr>
              <a:t>Setup/tear down at events</a:t>
            </a:r>
          </a:p>
          <a:p>
            <a:r>
              <a:rPr lang="en-US" sz="1400" dirty="0">
                <a:solidFill>
                  <a:schemeClr val="bg1"/>
                </a:solidFill>
              </a:rPr>
              <a:t>Log event attendees and submit for PDUs</a:t>
            </a:r>
          </a:p>
        </p:txBody>
      </p:sp>
    </p:spTree>
    <p:extLst>
      <p:ext uri="{BB962C8B-B14F-4D97-AF65-F5344CB8AC3E}">
        <p14:creationId xmlns:p14="http://schemas.microsoft.com/office/powerpoint/2010/main" val="1209578315"/>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B3BA7-820E-547D-3614-4594C58BE1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6E9DA2-0CD1-A0A5-54DE-33AE583ED959}"/>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VP of Communications </a:t>
            </a:r>
            <a:r>
              <a:rPr lang="en-US" sz="1600" dirty="0"/>
              <a:t>(Elected Role)</a:t>
            </a:r>
            <a:br>
              <a:rPr lang="en-US" sz="1600" b="1" dirty="0"/>
            </a:br>
            <a:r>
              <a:rPr lang="en-US" sz="1800" b="1" dirty="0"/>
              <a:t> </a:t>
            </a:r>
            <a:r>
              <a:rPr lang="en-US" sz="1600" b="1" dirty="0"/>
              <a:t>vpcommunications</a:t>
            </a:r>
            <a:r>
              <a:rPr lang="en-US" sz="1600" dirty="0"/>
              <a:t>@pmi-snc.org</a:t>
            </a:r>
            <a:endParaRPr lang="en-US" dirty="0"/>
          </a:p>
        </p:txBody>
      </p:sp>
      <p:sp>
        <p:nvSpPr>
          <p:cNvPr id="3" name="Text Placeholder 2">
            <a:extLst>
              <a:ext uri="{FF2B5EF4-FFF2-40B4-BE49-F238E27FC236}">
                <a16:creationId xmlns:a16="http://schemas.microsoft.com/office/drawing/2014/main" id="{71C94787-BB92-A1DF-9174-1422F80F1E60}"/>
              </a:ext>
            </a:extLst>
          </p:cNvPr>
          <p:cNvSpPr>
            <a:spLocks noGrp="1"/>
          </p:cNvSpPr>
          <p:nvPr>
            <p:ph type="body" idx="1"/>
          </p:nvPr>
        </p:nvSpPr>
        <p:spPr/>
        <p:txBody>
          <a:bodyPr/>
          <a:lstStyle/>
          <a:p>
            <a:pPr algn="ctr"/>
            <a:r>
              <a:rPr lang="en-US" sz="2800" b="0" u="sng" dirty="0">
                <a:solidFill>
                  <a:srgbClr val="4E17A8"/>
                </a:solidFill>
              </a:rPr>
              <a:t>Description</a:t>
            </a:r>
            <a:endParaRPr lang="en-US" b="0" u="sng" dirty="0">
              <a:solidFill>
                <a:srgbClr val="4E17A8"/>
              </a:solidFill>
            </a:endParaRPr>
          </a:p>
        </p:txBody>
      </p:sp>
      <p:sp>
        <p:nvSpPr>
          <p:cNvPr id="4" name="Content Placeholder 3">
            <a:extLst>
              <a:ext uri="{FF2B5EF4-FFF2-40B4-BE49-F238E27FC236}">
                <a16:creationId xmlns:a16="http://schemas.microsoft.com/office/drawing/2014/main" id="{82B5EC04-1FEF-0ACE-D5EB-429147A6589F}"/>
              </a:ext>
            </a:extLst>
          </p:cNvPr>
          <p:cNvSpPr>
            <a:spLocks noGrp="1"/>
          </p:cNvSpPr>
          <p:nvPr>
            <p:ph sz="half" idx="2"/>
          </p:nvPr>
        </p:nvSpPr>
        <p:spPr>
          <a:xfrm>
            <a:off x="833435" y="2528291"/>
            <a:ext cx="5157787" cy="1325563"/>
          </a:xfrm>
          <a:solidFill>
            <a:srgbClr val="4E17A8"/>
          </a:solidFill>
        </p:spPr>
        <p:txBody>
          <a:bodyPr anchor="ctr">
            <a:normAutofit/>
          </a:bodyPr>
          <a:lstStyle/>
          <a:p>
            <a:pPr marL="0" indent="0">
              <a:buNone/>
            </a:pPr>
            <a:r>
              <a:rPr lang="en-US" sz="1400" dirty="0">
                <a:solidFill>
                  <a:schemeClr val="bg1"/>
                </a:solidFill>
              </a:rPr>
              <a:t>Owns the strategic management and coordination of communication channels in accordance with chapter policies and bylaws. Also owns the marketing activities to increase the awareness of chapter initiatives.</a:t>
            </a:r>
          </a:p>
        </p:txBody>
      </p:sp>
      <p:sp>
        <p:nvSpPr>
          <p:cNvPr id="5" name="Text Placeholder 4">
            <a:extLst>
              <a:ext uri="{FF2B5EF4-FFF2-40B4-BE49-F238E27FC236}">
                <a16:creationId xmlns:a16="http://schemas.microsoft.com/office/drawing/2014/main" id="{81B0E4E8-A025-DA26-7E1C-A4262945D0B2}"/>
              </a:ext>
            </a:extLst>
          </p:cNvPr>
          <p:cNvSpPr>
            <a:spLocks noGrp="1"/>
          </p:cNvSpPr>
          <p:nvPr>
            <p:ph type="body" sz="quarter" idx="3"/>
          </p:nvPr>
        </p:nvSpPr>
        <p:spPr>
          <a:xfrm>
            <a:off x="6194427" y="1681163"/>
            <a:ext cx="5183188" cy="823912"/>
          </a:xfrm>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6" name="Content Placeholder 5">
            <a:extLst>
              <a:ext uri="{FF2B5EF4-FFF2-40B4-BE49-F238E27FC236}">
                <a16:creationId xmlns:a16="http://schemas.microsoft.com/office/drawing/2014/main" id="{F8F6BAE9-2B18-AE7F-85C1-5EBC01C6F91D}"/>
              </a:ext>
            </a:extLst>
          </p:cNvPr>
          <p:cNvSpPr>
            <a:spLocks noGrp="1"/>
          </p:cNvSpPr>
          <p:nvPr>
            <p:ph sz="quarter" idx="4"/>
          </p:nvPr>
        </p:nvSpPr>
        <p:spPr>
          <a:xfrm>
            <a:off x="6172200" y="2528292"/>
            <a:ext cx="5183188" cy="4092930"/>
          </a:xfrm>
          <a:solidFill>
            <a:srgbClr val="FF610F"/>
          </a:solidFill>
        </p:spPr>
        <p:txBody>
          <a:bodyPr anchor="ctr">
            <a:normAutofit/>
          </a:bodyPr>
          <a:lstStyle/>
          <a:p>
            <a:r>
              <a:rPr lang="en-US" sz="1400" dirty="0">
                <a:solidFill>
                  <a:schemeClr val="bg1"/>
                </a:solidFill>
              </a:rPr>
              <a:t>Define and regularly update chapter communication and social media, crisis communications plan, policies, goals, and objectives</a:t>
            </a:r>
          </a:p>
          <a:p>
            <a:r>
              <a:rPr lang="en-US" sz="1400" dirty="0">
                <a:solidFill>
                  <a:schemeClr val="bg1"/>
                </a:solidFill>
              </a:rPr>
              <a:t>Maintain a communications and social media schedule that details all chapter communications</a:t>
            </a:r>
          </a:p>
          <a:p>
            <a:r>
              <a:rPr lang="en-US" sz="1400" dirty="0">
                <a:solidFill>
                  <a:schemeClr val="bg1"/>
                </a:solidFill>
              </a:rPr>
              <a:t>Develop a marketing program to support chapter initiatives</a:t>
            </a:r>
          </a:p>
          <a:p>
            <a:r>
              <a:rPr lang="en-US" sz="1400" dirty="0">
                <a:solidFill>
                  <a:schemeClr val="bg1"/>
                </a:solidFill>
              </a:rPr>
              <a:t>Supervise and support all communication channel activities of the chapter</a:t>
            </a:r>
          </a:p>
          <a:p>
            <a:r>
              <a:rPr lang="en-US" sz="1400" dirty="0">
                <a:solidFill>
                  <a:schemeClr val="bg1"/>
                </a:solidFill>
              </a:rPr>
              <a:t>Ensure brand consistency with PMI</a:t>
            </a:r>
          </a:p>
          <a:p>
            <a:r>
              <a:rPr lang="en-US" sz="1400" dirty="0">
                <a:solidFill>
                  <a:schemeClr val="bg1"/>
                </a:solidFill>
              </a:rPr>
              <a:t>Maintain relationships with sponsors</a:t>
            </a:r>
          </a:p>
          <a:p>
            <a:r>
              <a:rPr lang="en-US" sz="1400" dirty="0">
                <a:solidFill>
                  <a:schemeClr val="bg1"/>
                </a:solidFill>
              </a:rPr>
              <a:t>Oversee coordination of printed materials that include PMI or Chapter branding</a:t>
            </a:r>
          </a:p>
        </p:txBody>
      </p:sp>
      <p:sp>
        <p:nvSpPr>
          <p:cNvPr id="7" name="Text Placeholder 2">
            <a:extLst>
              <a:ext uri="{FF2B5EF4-FFF2-40B4-BE49-F238E27FC236}">
                <a16:creationId xmlns:a16="http://schemas.microsoft.com/office/drawing/2014/main" id="{E559E49C-2CBF-4A56-5BD5-B938B09D05F9}"/>
              </a:ext>
            </a:extLst>
          </p:cNvPr>
          <p:cNvSpPr txBox="1">
            <a:spLocks/>
          </p:cNvSpPr>
          <p:nvPr/>
        </p:nvSpPr>
        <p:spPr>
          <a:xfrm>
            <a:off x="839788" y="3759019"/>
            <a:ext cx="5157787" cy="593908"/>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
        <p:nvSpPr>
          <p:cNvPr id="8" name="Content Placeholder 3">
            <a:extLst>
              <a:ext uri="{FF2B5EF4-FFF2-40B4-BE49-F238E27FC236}">
                <a16:creationId xmlns:a16="http://schemas.microsoft.com/office/drawing/2014/main" id="{1057BF80-0182-7C54-8732-FBF6C4AF22CE}"/>
              </a:ext>
            </a:extLst>
          </p:cNvPr>
          <p:cNvSpPr txBox="1">
            <a:spLocks/>
          </p:cNvSpPr>
          <p:nvPr/>
        </p:nvSpPr>
        <p:spPr>
          <a:xfrm>
            <a:off x="833436" y="4352927"/>
            <a:ext cx="5157787" cy="2268295"/>
          </a:xfrm>
          <a:prstGeom prst="rect">
            <a:avLst/>
          </a:prstGeom>
          <a:solidFill>
            <a:srgbClr val="04BFE0"/>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Create and execute annual marketing plan with detailed activities calendar including but not limited to messaging, email, advertising (and sponsorship), events, newsletters, social media content, and goals.</a:t>
            </a:r>
          </a:p>
          <a:p>
            <a:r>
              <a:rPr lang="en-US" sz="1400" dirty="0">
                <a:solidFill>
                  <a:schemeClr val="bg1"/>
                </a:solidFill>
              </a:rPr>
              <a:t>Maintain newsletter (currently through MailChimp)</a:t>
            </a:r>
          </a:p>
          <a:p>
            <a:r>
              <a:rPr lang="en-US" sz="1400" dirty="0">
                <a:solidFill>
                  <a:schemeClr val="bg1"/>
                </a:solidFill>
              </a:rPr>
              <a:t>Maintain social media (currently LinkedIn, X, and Facebook)</a:t>
            </a:r>
          </a:p>
          <a:p>
            <a:r>
              <a:rPr lang="en-US" sz="1400" dirty="0">
                <a:solidFill>
                  <a:schemeClr val="bg1"/>
                </a:solidFill>
              </a:rPr>
              <a:t>Create/renew sponsorship agreements (annually)</a:t>
            </a:r>
          </a:p>
          <a:p>
            <a:r>
              <a:rPr lang="en-US" sz="1400" dirty="0">
                <a:solidFill>
                  <a:schemeClr val="bg1"/>
                </a:solidFill>
              </a:rPr>
              <a:t>Update sponsorship packages/tiers (annually)</a:t>
            </a:r>
          </a:p>
        </p:txBody>
      </p:sp>
    </p:spTree>
    <p:extLst>
      <p:ext uri="{BB962C8B-B14F-4D97-AF65-F5344CB8AC3E}">
        <p14:creationId xmlns:p14="http://schemas.microsoft.com/office/powerpoint/2010/main" val="1862896800"/>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58CE2-9BA1-272B-F700-DF3378F7F4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4B8B23-F71D-756F-D773-8788CADCD524}"/>
              </a:ext>
            </a:extLst>
          </p:cNvPr>
          <p:cNvSpPr>
            <a:spLocks noGrp="1"/>
          </p:cNvSpPr>
          <p:nvPr>
            <p:ph type="title"/>
          </p:nvPr>
        </p:nvSpPr>
        <p:spPr>
          <a:xfrm>
            <a:off x="838200" y="575757"/>
            <a:ext cx="10515600" cy="1325563"/>
          </a:xfrm>
          <a:solidFill>
            <a:srgbClr val="04BFE0"/>
          </a:solidFill>
        </p:spPr>
        <p:txBody>
          <a:bodyPr>
            <a:normAutofit/>
          </a:bodyPr>
          <a:lstStyle/>
          <a:p>
            <a:r>
              <a:rPr lang="en-US" b="1" dirty="0"/>
              <a:t>VP of Professional Development </a:t>
            </a:r>
            <a:r>
              <a:rPr lang="en-US" sz="1800" dirty="0"/>
              <a:t>(Elected Role)</a:t>
            </a:r>
            <a:br>
              <a:rPr lang="en-US" sz="1800" b="1" dirty="0"/>
            </a:br>
            <a:r>
              <a:rPr lang="en-US" sz="1800" b="1" dirty="0"/>
              <a:t> </a:t>
            </a:r>
            <a:r>
              <a:rPr lang="en-US" sz="1600" b="1" dirty="0"/>
              <a:t>vpeducation</a:t>
            </a:r>
            <a:r>
              <a:rPr lang="en-US" sz="1600" dirty="0"/>
              <a:t>@pmi-snc.org</a:t>
            </a:r>
            <a:endParaRPr lang="en-US" dirty="0"/>
          </a:p>
        </p:txBody>
      </p:sp>
      <p:sp>
        <p:nvSpPr>
          <p:cNvPr id="3" name="Text Placeholder 2">
            <a:extLst>
              <a:ext uri="{FF2B5EF4-FFF2-40B4-BE49-F238E27FC236}">
                <a16:creationId xmlns:a16="http://schemas.microsoft.com/office/drawing/2014/main" id="{587CAFBF-C07D-4953-429F-E1B09F4C18B9}"/>
              </a:ext>
            </a:extLst>
          </p:cNvPr>
          <p:cNvSpPr>
            <a:spLocks noGrp="1"/>
          </p:cNvSpPr>
          <p:nvPr>
            <p:ph type="body" idx="1"/>
          </p:nvPr>
        </p:nvSpPr>
        <p:spPr/>
        <p:txBody>
          <a:bodyPr/>
          <a:lstStyle/>
          <a:p>
            <a:pPr algn="ctr"/>
            <a:r>
              <a:rPr lang="en-US" sz="2800" b="0" u="sng" dirty="0">
                <a:solidFill>
                  <a:srgbClr val="4E17A8"/>
                </a:solidFill>
              </a:rPr>
              <a:t>Description</a:t>
            </a:r>
            <a:endParaRPr lang="en-US" b="0" u="sng" dirty="0">
              <a:solidFill>
                <a:srgbClr val="4E17A8"/>
              </a:solidFill>
            </a:endParaRPr>
          </a:p>
        </p:txBody>
      </p:sp>
      <p:sp>
        <p:nvSpPr>
          <p:cNvPr id="5" name="Text Placeholder 4">
            <a:extLst>
              <a:ext uri="{FF2B5EF4-FFF2-40B4-BE49-F238E27FC236}">
                <a16:creationId xmlns:a16="http://schemas.microsoft.com/office/drawing/2014/main" id="{A8B179A3-67C8-353B-6959-1E4666664F13}"/>
              </a:ext>
            </a:extLst>
          </p:cNvPr>
          <p:cNvSpPr>
            <a:spLocks noGrp="1"/>
          </p:cNvSpPr>
          <p:nvPr>
            <p:ph type="body" sz="quarter" idx="3"/>
          </p:nvPr>
        </p:nvSpPr>
        <p:spPr/>
        <p:txBody>
          <a:bodyPr/>
          <a:lstStyle/>
          <a:p>
            <a:pPr algn="ctr"/>
            <a:r>
              <a:rPr lang="en-US" sz="2800" b="0" u="sng" dirty="0">
                <a:solidFill>
                  <a:srgbClr val="FF610F"/>
                </a:solidFill>
              </a:rPr>
              <a:t>Responsibilities</a:t>
            </a:r>
            <a:endParaRPr lang="en-US" b="0" u="sng" dirty="0">
              <a:solidFill>
                <a:srgbClr val="FF610F"/>
              </a:solidFill>
            </a:endParaRPr>
          </a:p>
        </p:txBody>
      </p:sp>
      <p:sp>
        <p:nvSpPr>
          <p:cNvPr id="11" name="Content Placeholder 3">
            <a:extLst>
              <a:ext uri="{FF2B5EF4-FFF2-40B4-BE49-F238E27FC236}">
                <a16:creationId xmlns:a16="http://schemas.microsoft.com/office/drawing/2014/main" id="{3AB9B468-E427-6AF7-8A0F-5136CC87ED36}"/>
              </a:ext>
            </a:extLst>
          </p:cNvPr>
          <p:cNvSpPr txBox="1">
            <a:spLocks/>
          </p:cNvSpPr>
          <p:nvPr/>
        </p:nvSpPr>
        <p:spPr>
          <a:xfrm>
            <a:off x="839788" y="2564100"/>
            <a:ext cx="5157787" cy="1729799"/>
          </a:xfrm>
          <a:prstGeom prst="rect">
            <a:avLst/>
          </a:prstGeom>
          <a:solidFill>
            <a:srgbClr val="4E17A8"/>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dirty="0">
                <a:solidFill>
                  <a:schemeClr val="bg1"/>
                </a:solidFill>
              </a:rPr>
              <a:t>Owns the creation and management of professional development and education programs in accordance with chapter policies. Develops education activities to help members prepare and maintain PMI certifications and relationships with local colleges, universities and external partners such as Authorized Training Partners (ATPs).</a:t>
            </a:r>
          </a:p>
        </p:txBody>
      </p:sp>
      <p:sp>
        <p:nvSpPr>
          <p:cNvPr id="12" name="Content Placeholder 5">
            <a:extLst>
              <a:ext uri="{FF2B5EF4-FFF2-40B4-BE49-F238E27FC236}">
                <a16:creationId xmlns:a16="http://schemas.microsoft.com/office/drawing/2014/main" id="{F79CD729-A1F5-5883-1103-EABCFD6A4FE0}"/>
              </a:ext>
            </a:extLst>
          </p:cNvPr>
          <p:cNvSpPr txBox="1">
            <a:spLocks/>
          </p:cNvSpPr>
          <p:nvPr/>
        </p:nvSpPr>
        <p:spPr>
          <a:xfrm>
            <a:off x="6178553" y="2564101"/>
            <a:ext cx="5183188" cy="4092930"/>
          </a:xfrm>
          <a:prstGeom prst="rect">
            <a:avLst/>
          </a:prstGeom>
          <a:solidFill>
            <a:srgbClr val="FF610F"/>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Develop and implement professional development plan, including roadmap for content.</a:t>
            </a:r>
          </a:p>
          <a:p>
            <a:r>
              <a:rPr lang="en-US" sz="1400" dirty="0">
                <a:solidFill>
                  <a:schemeClr val="bg1"/>
                </a:solidFill>
              </a:rPr>
              <a:t>Coordinate external education activities such as study groups, seminars, workshops, courses, and other educational activities.</a:t>
            </a:r>
          </a:p>
          <a:p>
            <a:r>
              <a:rPr lang="en-US" sz="1400" dirty="0">
                <a:solidFill>
                  <a:schemeClr val="bg1"/>
                </a:solidFill>
              </a:rPr>
              <a:t>Develop and run the chapter mentorship program</a:t>
            </a:r>
          </a:p>
          <a:p>
            <a:r>
              <a:rPr lang="en-US" sz="1400" dirty="0">
                <a:solidFill>
                  <a:schemeClr val="bg1"/>
                </a:solidFill>
              </a:rPr>
              <a:t>Provides guidance to member and non-members on PMI certification/renewals</a:t>
            </a:r>
          </a:p>
          <a:p>
            <a:r>
              <a:rPr lang="en-US" sz="1400" dirty="0">
                <a:solidFill>
                  <a:schemeClr val="bg1"/>
                </a:solidFill>
              </a:rPr>
              <a:t>Invites key influencers from various industries to participate in chapter events</a:t>
            </a:r>
          </a:p>
          <a:p>
            <a:r>
              <a:rPr lang="en-US" sz="1400" dirty="0">
                <a:solidFill>
                  <a:schemeClr val="bg1"/>
                </a:solidFill>
              </a:rPr>
              <a:t>Negotiate and/or approve agreements between the chapter and related external partners</a:t>
            </a:r>
          </a:p>
        </p:txBody>
      </p:sp>
      <p:sp>
        <p:nvSpPr>
          <p:cNvPr id="13" name="Text Placeholder 2">
            <a:extLst>
              <a:ext uri="{FF2B5EF4-FFF2-40B4-BE49-F238E27FC236}">
                <a16:creationId xmlns:a16="http://schemas.microsoft.com/office/drawing/2014/main" id="{1EEF3090-81FA-320D-A470-5DF377A788D5}"/>
              </a:ext>
            </a:extLst>
          </p:cNvPr>
          <p:cNvSpPr txBox="1">
            <a:spLocks/>
          </p:cNvSpPr>
          <p:nvPr/>
        </p:nvSpPr>
        <p:spPr>
          <a:xfrm>
            <a:off x="846140" y="4199063"/>
            <a:ext cx="5157787" cy="721807"/>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sz="2800" b="0" u="sng" dirty="0">
                <a:solidFill>
                  <a:srgbClr val="00B0F0"/>
                </a:solidFill>
              </a:rPr>
              <a:t>Common Tasks</a:t>
            </a:r>
            <a:endParaRPr lang="en-US" b="0" u="sng" dirty="0">
              <a:solidFill>
                <a:srgbClr val="00B0F0"/>
              </a:solidFill>
            </a:endParaRPr>
          </a:p>
        </p:txBody>
      </p:sp>
      <p:sp>
        <p:nvSpPr>
          <p:cNvPr id="14" name="Content Placeholder 3">
            <a:extLst>
              <a:ext uri="{FF2B5EF4-FFF2-40B4-BE49-F238E27FC236}">
                <a16:creationId xmlns:a16="http://schemas.microsoft.com/office/drawing/2014/main" id="{3CD3D1A9-63FB-8E93-887A-9FECFBD0B9EC}"/>
              </a:ext>
            </a:extLst>
          </p:cNvPr>
          <p:cNvSpPr txBox="1">
            <a:spLocks/>
          </p:cNvSpPr>
          <p:nvPr/>
        </p:nvSpPr>
        <p:spPr>
          <a:xfrm>
            <a:off x="839789" y="4927232"/>
            <a:ext cx="5157787" cy="1729799"/>
          </a:xfrm>
          <a:prstGeom prst="rect">
            <a:avLst/>
          </a:prstGeom>
          <a:solidFill>
            <a:srgbClr val="04BFE0"/>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bg1"/>
                </a:solidFill>
              </a:rPr>
              <a:t>Mentorship Program 4-months (2x per year)</a:t>
            </a:r>
          </a:p>
          <a:p>
            <a:r>
              <a:rPr lang="en-US" sz="1400" dirty="0">
                <a:solidFill>
                  <a:schemeClr val="bg1"/>
                </a:solidFill>
              </a:rPr>
              <a:t>Establish/renew APT and other non-PMI training partner agreements</a:t>
            </a:r>
          </a:p>
          <a:p>
            <a:r>
              <a:rPr lang="en-US" sz="1400" dirty="0">
                <a:solidFill>
                  <a:schemeClr val="bg1"/>
                </a:solidFill>
              </a:rPr>
              <a:t>Communicate to members about ATP content/events (Project Bites, Platinum Edge, PM Training)</a:t>
            </a:r>
          </a:p>
        </p:txBody>
      </p:sp>
    </p:spTree>
    <p:extLst>
      <p:ext uri="{BB962C8B-B14F-4D97-AF65-F5344CB8AC3E}">
        <p14:creationId xmlns:p14="http://schemas.microsoft.com/office/powerpoint/2010/main" val="1157171079"/>
      </p:ext>
    </p:extLst>
  </p:cSld>
  <p:clrMapOvr>
    <a:masterClrMapping/>
  </p:clrMapOvr>
  <mc:AlternateContent xmlns:mc="http://schemas.openxmlformats.org/markup-compatibility/2006" xmlns:p14="http://schemas.microsoft.com/office/powerpoint/2010/main">
    <mc:Choice Requires="p14">
      <p:transition spd="slow" p14:dur="2000" advTm="20000">
        <p:push dir="u"/>
      </p:transition>
    </mc:Choice>
    <mc:Fallback xmlns="">
      <p:transition spd="slow" advTm="20000">
        <p:push dir="u"/>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1007</TotalTime>
  <Words>2204</Words>
  <Application>Microsoft Office PowerPoint</Application>
  <PresentationFormat>Widescreen</PresentationFormat>
  <Paragraphs>215</Paragraphs>
  <Slides>15</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Aptos</vt:lpstr>
      <vt:lpstr>Aptos Display</vt:lpstr>
      <vt:lpstr>Arial</vt:lpstr>
      <vt:lpstr>Wingdings</vt:lpstr>
      <vt:lpstr>Office Theme</vt:lpstr>
      <vt:lpstr>Acrobat Document</vt:lpstr>
      <vt:lpstr>PowerPoint Presentation</vt:lpstr>
      <vt:lpstr>General Guidelines for all Roles</vt:lpstr>
      <vt:lpstr>President (Elected Role)  president@pmi-snc.org</vt:lpstr>
      <vt:lpstr>Immediate Past President  Will Use Personal Email</vt:lpstr>
      <vt:lpstr>VP of Administration (Elected Role)  vpadministration@pmi-snc.org</vt:lpstr>
      <vt:lpstr>VP of Finance (Elected Role)  vpfinance@pmi-snc.org</vt:lpstr>
      <vt:lpstr>VP of Programs (Elected Role)  vpprograms@pmi-snc.org</vt:lpstr>
      <vt:lpstr>VP of Communications (Elected Role)  vpcommunications@pmi-snc.org</vt:lpstr>
      <vt:lpstr>VP of Professional Development (Elected Role)  vpeducation@pmi-snc.org</vt:lpstr>
      <vt:lpstr>VP of Membership (Elected Role)  vpmembership@pmi-snc.org</vt:lpstr>
      <vt:lpstr>Director of Community Outreach   CommunityOutreach@pmi-snc.org</vt:lpstr>
      <vt:lpstr>Director of Military Outreach  MilitaryOutreach@pmi-snc.org</vt:lpstr>
      <vt:lpstr>Director of Marketing  Will Use Personal Email</vt:lpstr>
      <vt:lpstr>Director of Mentorship  Will Use Personal Email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Alex Atkinson</dc:creator>
  <cp:lastModifiedBy>Alex Atkinson</cp:lastModifiedBy>
  <cp:revision>16</cp:revision>
  <dcterms:created xsi:type="dcterms:W3CDTF">2024-11-22T19:04:05Z</dcterms:created>
  <dcterms:modified xsi:type="dcterms:W3CDTF">2024-12-18T03:44:12Z</dcterms:modified>
</cp:coreProperties>
</file>