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5" r:id="rId4"/>
    <p:sldMasterId id="2147484116" r:id="rId5"/>
    <p:sldMasterId id="2147484120" r:id="rId6"/>
    <p:sldMasterId id="2147484140" r:id="rId7"/>
  </p:sldMasterIdLst>
  <p:notesMasterIdLst>
    <p:notesMasterId r:id="rId14"/>
  </p:notesMasterIdLst>
  <p:handoutMasterIdLst>
    <p:handoutMasterId r:id="rId15"/>
  </p:handoutMasterIdLst>
  <p:sldIdLst>
    <p:sldId id="2147483542" r:id="rId8"/>
    <p:sldId id="2147483543" r:id="rId9"/>
    <p:sldId id="2147483544" r:id="rId10"/>
    <p:sldId id="2147483545" r:id="rId11"/>
    <p:sldId id="2147483546" r:id="rId12"/>
    <p:sldId id="2147483533" r:id="rId13"/>
  </p:sldIdLst>
  <p:sldSz cx="2437765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08E70C-16B3-41A1-987F-C952F5D961EC}">
          <p14:sldIdLst>
            <p14:sldId id="2147483542"/>
            <p14:sldId id="2147483543"/>
            <p14:sldId id="2147483544"/>
            <p14:sldId id="2147483545"/>
            <p14:sldId id="2147483546"/>
            <p14:sldId id="2147483533"/>
          </p14:sldIdLst>
        </p14:section>
      </p14:sectionLst>
    </p:ext>
    <p:ext uri="{EFAFB233-063F-42B5-8137-9DF3F51BA10A}">
      <p15:sldGuideLst xmlns:p15="http://schemas.microsoft.com/office/powerpoint/2012/main">
        <p15:guide id="1" orient="horz" pos="8112" userDrawn="1">
          <p15:clr>
            <a:srgbClr val="A4A3A4"/>
          </p15:clr>
        </p15:guide>
        <p15:guide id="4" pos="14350" userDrawn="1">
          <p15:clr>
            <a:srgbClr val="A4A3A4"/>
          </p15:clr>
        </p15:guide>
        <p15:guide id="5" pos="1006" userDrawn="1">
          <p15:clr>
            <a:srgbClr val="A4A3A4"/>
          </p15:clr>
        </p15:guide>
        <p15:guide id="6" pos="7702" userDrawn="1">
          <p15:clr>
            <a:srgbClr val="A4A3A4"/>
          </p15:clr>
        </p15:guide>
        <p15:guide id="8" orient="horz" pos="4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361237-4F36-4520-F7A7-62190F255253}" name="Alex Atkinson (PMI-SNC)" initials="AA" userId="S::alex.atkinson@pmi-snc.org::7215caa1-9baa-4e56-b712-4e4f811ebec1" providerId="AD"/>
  <p188:author id="{0CDD7AE5-D899-CC9E-7CE8-00EF8ED530AD}" name="Chris Lawson (PMI-SNC)" initials="C(" userId="S::chris.lawson@pmi-snc.org::3a57cb81-aa9d-48fb-81e4-e9d0e7abbc9b"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05BFE0"/>
    <a:srgbClr val="4617BC"/>
    <a:srgbClr val="001334"/>
    <a:srgbClr val="000820"/>
    <a:srgbClr val="000C28"/>
    <a:srgbClr val="5D77EB"/>
    <a:srgbClr val="1AE8DA"/>
    <a:srgbClr val="CF9600"/>
    <a:srgbClr val="F525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96" y="222"/>
      </p:cViewPr>
      <p:guideLst>
        <p:guide orient="horz" pos="8112"/>
        <p:guide pos="14350"/>
        <p:guide pos="1006"/>
        <p:guide pos="7702"/>
        <p:guide orient="horz" pos="4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47E04D-7A97-C6EC-F314-0002C40DCB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00EAE2-FC26-AE96-190A-970409865B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2DFA9B-287B-43C6-94C2-4625D4EFE0A0}" type="datetimeFigureOut">
              <a:rPr lang="en-US" smtClean="0"/>
              <a:t>5/23/2026</a:t>
            </a:fld>
            <a:endParaRPr lang="en-US"/>
          </a:p>
        </p:txBody>
      </p:sp>
      <p:sp>
        <p:nvSpPr>
          <p:cNvPr id="4" name="Footer Placeholder 3">
            <a:extLst>
              <a:ext uri="{FF2B5EF4-FFF2-40B4-BE49-F238E27FC236}">
                <a16:creationId xmlns:a16="http://schemas.microsoft.com/office/drawing/2014/main" id="{554AB53E-9095-E9C9-15C8-BE0FA2ADB6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B5F0080-286B-A7CE-24A9-8A582AD6F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EDAA0B-510E-4584-B4CD-05FAFBEA21DA}" type="slidenum">
              <a:rPr lang="en-US" smtClean="0"/>
              <a:t>‹#›</a:t>
            </a:fld>
            <a:endParaRPr lang="en-US"/>
          </a:p>
        </p:txBody>
      </p:sp>
    </p:spTree>
    <p:extLst>
      <p:ext uri="{BB962C8B-B14F-4D97-AF65-F5344CB8AC3E}">
        <p14:creationId xmlns:p14="http://schemas.microsoft.com/office/powerpoint/2010/main" val="666247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Open Sans Light"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Open Sans Light" charset="0"/>
              </a:defRPr>
            </a:lvl1pPr>
          </a:lstStyle>
          <a:p>
            <a:fld id="{EFC10EE1-B198-C942-8235-326C972CBB30}" type="datetimeFigureOut">
              <a:rPr lang="en-US" smtClean="0"/>
              <a:pPr/>
              <a:t>5/23/2026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Open Sans Light"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Open Sans Light" charset="0"/>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Open Sans Light" charset="0"/>
        <a:ea typeface="+mn-ea"/>
        <a:cs typeface="+mn-cs"/>
      </a:defRPr>
    </a:lvl1pPr>
    <a:lvl2pPr marL="914217" algn="l" defTabSz="914217" rtl="0" eaLnBrk="1" latinLnBrk="0" hangingPunct="1">
      <a:defRPr sz="2400" b="0" i="0" kern="1200">
        <a:solidFill>
          <a:schemeClr val="tx1"/>
        </a:solidFill>
        <a:latin typeface="Open Sans Light" charset="0"/>
        <a:ea typeface="+mn-ea"/>
        <a:cs typeface="+mn-cs"/>
      </a:defRPr>
    </a:lvl2pPr>
    <a:lvl3pPr marL="1828434" algn="l" defTabSz="914217" rtl="0" eaLnBrk="1" latinLnBrk="0" hangingPunct="1">
      <a:defRPr sz="2400" b="0" i="0" kern="1200">
        <a:solidFill>
          <a:schemeClr val="tx1"/>
        </a:solidFill>
        <a:latin typeface="Open Sans Light" charset="0"/>
        <a:ea typeface="+mn-ea"/>
        <a:cs typeface="+mn-cs"/>
      </a:defRPr>
    </a:lvl3pPr>
    <a:lvl4pPr marL="2742651" algn="l" defTabSz="914217" rtl="0" eaLnBrk="1" latinLnBrk="0" hangingPunct="1">
      <a:defRPr sz="2400" b="0" i="0" kern="1200">
        <a:solidFill>
          <a:schemeClr val="tx1"/>
        </a:solidFill>
        <a:latin typeface="Open Sans Light" charset="0"/>
        <a:ea typeface="+mn-ea"/>
        <a:cs typeface="+mn-cs"/>
      </a:defRPr>
    </a:lvl4pPr>
    <a:lvl5pPr marL="3656868" algn="l" defTabSz="914217" rtl="0" eaLnBrk="1" latinLnBrk="0" hangingPunct="1">
      <a:defRPr sz="2400" b="0" i="0" kern="1200">
        <a:solidFill>
          <a:schemeClr val="tx1"/>
        </a:solidFill>
        <a:latin typeface="Open Sans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p:nvPr>
        </p:nvSpPr>
        <p:spPr>
          <a:xfrm>
            <a:off x="914162" y="3352804"/>
            <a:ext cx="22549326" cy="7924800"/>
          </a:xfrm>
        </p:spPr>
        <p:txBody>
          <a:bodyPr/>
          <a:lstStyle>
            <a:lvl1pPr>
              <a:defRPr b="0" i="0">
                <a:latin typeface="Aptos" panose="020B0004020202020204" pitchFamily="34" charset="0"/>
                <a:ea typeface="Helvetica Neue" panose="02000503000000020004" pitchFamily="2" charset="0"/>
                <a:cs typeface="Arial" panose="020B0604020202020204" pitchFamily="34" charset="0"/>
              </a:defRPr>
            </a:lvl1pPr>
            <a:lvl2pPr>
              <a:defRPr b="0" i="0">
                <a:latin typeface="Aptos" panose="020B0004020202020204" pitchFamily="34" charset="0"/>
                <a:ea typeface="Helvetica Neue" panose="02000503000000020004" pitchFamily="2" charset="0"/>
                <a:cs typeface="Arial" panose="020B0604020202020204" pitchFamily="34" charset="0"/>
              </a:defRPr>
            </a:lvl2pPr>
            <a:lvl3pPr>
              <a:defRPr b="0" i="0">
                <a:latin typeface="Aptos" panose="020B0004020202020204" pitchFamily="34" charset="0"/>
                <a:ea typeface="Helvetica Neue" panose="02000503000000020004" pitchFamily="2" charset="0"/>
                <a:cs typeface="Arial" panose="020B0604020202020204" pitchFamily="34" charset="0"/>
              </a:defRPr>
            </a:lvl3pPr>
            <a:lvl4pPr>
              <a:defRPr b="0" i="0">
                <a:latin typeface="Aptos" panose="020B0004020202020204" pitchFamily="34" charset="0"/>
                <a:ea typeface="Helvetica Neue" panose="02000503000000020004" pitchFamily="2" charset="0"/>
                <a:cs typeface="Arial" panose="020B0604020202020204" pitchFamily="34" charset="0"/>
              </a:defRPr>
            </a:lvl4pPr>
            <a:lvl5pPr>
              <a:defRPr b="0" i="0">
                <a:latin typeface="Aptos" panose="020B0004020202020204" pitchFamily="34" charset="0"/>
                <a:ea typeface="Helvetica Neue" panose="02000503000000020004"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b="0" i="0">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914162" y="1863787"/>
            <a:ext cx="22549342" cy="615554"/>
          </a:xfrm>
        </p:spPr>
        <p:txBody>
          <a:bodyPr>
            <a:spAutoFit/>
          </a:bodyPr>
          <a:lstStyle>
            <a:lvl1pPr>
              <a:defRPr sz="3999" b="0" i="0">
                <a:solidFill>
                  <a:schemeClr val="accent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p:txBody>
          <a:bodyPr/>
          <a:lstStyle>
            <a:lvl1pPr>
              <a:defRPr b="0" i="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202626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ocess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a:xfrm>
            <a:off x="914162" y="851444"/>
            <a:ext cx="22549326" cy="886396"/>
          </a:xfrm>
        </p:spPr>
        <p:txBody>
          <a:bodyPr/>
          <a:lstStyle>
            <a:lvl1pPr>
              <a:defRPr b="0" i="0">
                <a:latin typeface="Aptos" panose="020B0004020202020204" pitchFamily="34" charset="0"/>
                <a:ea typeface="Helvetica Neue" panose="02000503000000020004" pitchFamily="2" charset="0"/>
                <a:cs typeface="Arial" panose="020B0604020202020204" pitchFamily="34"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914162" y="1863787"/>
            <a:ext cx="22549342" cy="615554"/>
          </a:xfrm>
        </p:spPr>
        <p:txBody>
          <a:bodyPr>
            <a:spAutoFit/>
          </a:bodyPr>
          <a:lstStyle>
            <a:lvl1pPr>
              <a:defRPr sz="3999" b="0" i="0">
                <a:solidFill>
                  <a:schemeClr val="accent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Subtitle</a:t>
            </a:r>
          </a:p>
        </p:txBody>
      </p:sp>
      <p:sp>
        <p:nvSpPr>
          <p:cNvPr id="3" name="Arrow: Pentagon 2">
            <a:extLst>
              <a:ext uri="{FF2B5EF4-FFF2-40B4-BE49-F238E27FC236}">
                <a16:creationId xmlns:a16="http://schemas.microsoft.com/office/drawing/2014/main" id="{E8AFDC57-C4C7-A40C-C7AE-F976A14DD5F3}"/>
              </a:ext>
            </a:extLst>
          </p:cNvPr>
          <p:cNvSpPr/>
          <p:nvPr userDrawn="1"/>
        </p:nvSpPr>
        <p:spPr>
          <a:xfrm>
            <a:off x="14359823" y="3353244"/>
            <a:ext cx="9103665" cy="1488504"/>
          </a:xfrm>
          <a:prstGeom prst="homePlate">
            <a:avLst/>
          </a:prstGeom>
          <a:solidFill>
            <a:srgbClr val="CB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4" name="Arrow: Pentagon 3">
            <a:extLst>
              <a:ext uri="{FF2B5EF4-FFF2-40B4-BE49-F238E27FC236}">
                <a16:creationId xmlns:a16="http://schemas.microsoft.com/office/drawing/2014/main" id="{4EFBA8E0-FF2D-7DF9-F490-C11F4A9FC3B8}"/>
              </a:ext>
            </a:extLst>
          </p:cNvPr>
          <p:cNvSpPr/>
          <p:nvPr userDrawn="1"/>
        </p:nvSpPr>
        <p:spPr>
          <a:xfrm>
            <a:off x="7055043" y="3353244"/>
            <a:ext cx="8516652" cy="1488504"/>
          </a:xfrm>
          <a:prstGeom prst="homePlate">
            <a:avLst/>
          </a:prstGeom>
          <a:solidFill>
            <a:srgbClr val="5B1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5" name="Arrow: Pentagon 4">
            <a:extLst>
              <a:ext uri="{FF2B5EF4-FFF2-40B4-BE49-F238E27FC236}">
                <a16:creationId xmlns:a16="http://schemas.microsoft.com/office/drawing/2014/main" id="{7F9944D3-330D-6344-286E-057BBB90B9A7}"/>
              </a:ext>
            </a:extLst>
          </p:cNvPr>
          <p:cNvSpPr/>
          <p:nvPr userDrawn="1"/>
        </p:nvSpPr>
        <p:spPr>
          <a:xfrm>
            <a:off x="0" y="3353244"/>
            <a:ext cx="7922828" cy="1488504"/>
          </a:xfrm>
          <a:prstGeom prst="homePlate">
            <a:avLst/>
          </a:prstGeom>
          <a:solidFill>
            <a:srgbClr val="1E0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cxnSp>
        <p:nvCxnSpPr>
          <p:cNvPr id="8" name="Straight Connector 7">
            <a:extLst>
              <a:ext uri="{FF2B5EF4-FFF2-40B4-BE49-F238E27FC236}">
                <a16:creationId xmlns:a16="http://schemas.microsoft.com/office/drawing/2014/main" id="{44742764-669F-4CFF-67A2-92CC301DF3A3}"/>
              </a:ext>
            </a:extLst>
          </p:cNvPr>
          <p:cNvCxnSpPr>
            <a:cxnSpLocks/>
          </p:cNvCxnSpPr>
          <p:nvPr userDrawn="1"/>
        </p:nvCxnSpPr>
        <p:spPr>
          <a:xfrm>
            <a:off x="1357378" y="4794048"/>
            <a:ext cx="0" cy="7474152"/>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C30EB-496E-5525-AAD3-F0355A57A6EE}"/>
              </a:ext>
            </a:extLst>
          </p:cNvPr>
          <p:cNvCxnSpPr>
            <a:cxnSpLocks/>
          </p:cNvCxnSpPr>
          <p:nvPr userDrawn="1"/>
        </p:nvCxnSpPr>
        <p:spPr>
          <a:xfrm>
            <a:off x="8967552" y="4794048"/>
            <a:ext cx="0" cy="7474152"/>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EAD418-35F4-E65C-090B-2825BD8ABFA9}"/>
              </a:ext>
            </a:extLst>
          </p:cNvPr>
          <p:cNvCxnSpPr>
            <a:cxnSpLocks/>
          </p:cNvCxnSpPr>
          <p:nvPr userDrawn="1"/>
        </p:nvCxnSpPr>
        <p:spPr>
          <a:xfrm>
            <a:off x="16577724" y="4794048"/>
            <a:ext cx="0" cy="7474152"/>
          </a:xfrm>
          <a:prstGeom prst="line">
            <a:avLst/>
          </a:prstGeom>
          <a:ln>
            <a:solidFill>
              <a:srgbClr val="CB65FF"/>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B8AC0F5-8FE7-7D42-B4F8-26B5B1D93FA2}"/>
              </a:ext>
            </a:extLst>
          </p:cNvPr>
          <p:cNvCxnSpPr>
            <a:cxnSpLocks/>
          </p:cNvCxnSpPr>
          <p:nvPr userDrawn="1"/>
        </p:nvCxnSpPr>
        <p:spPr>
          <a:xfrm>
            <a:off x="2210114" y="7019444"/>
            <a:ext cx="54919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06A6C9-B354-C5FD-4C87-8DAF7826F12D}"/>
              </a:ext>
            </a:extLst>
          </p:cNvPr>
          <p:cNvCxnSpPr>
            <a:cxnSpLocks/>
          </p:cNvCxnSpPr>
          <p:nvPr userDrawn="1"/>
        </p:nvCxnSpPr>
        <p:spPr>
          <a:xfrm>
            <a:off x="9820287" y="7019444"/>
            <a:ext cx="54919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63625D-C38F-3795-B718-214B6273D0DB}"/>
              </a:ext>
            </a:extLst>
          </p:cNvPr>
          <p:cNvCxnSpPr>
            <a:cxnSpLocks/>
          </p:cNvCxnSpPr>
          <p:nvPr userDrawn="1"/>
        </p:nvCxnSpPr>
        <p:spPr>
          <a:xfrm>
            <a:off x="17430459" y="7019444"/>
            <a:ext cx="54919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43">
            <a:extLst>
              <a:ext uri="{FF2B5EF4-FFF2-40B4-BE49-F238E27FC236}">
                <a16:creationId xmlns:a16="http://schemas.microsoft.com/office/drawing/2014/main" id="{52FEFEBD-27F9-37A5-53BC-CCB4C2F2FA56}"/>
              </a:ext>
            </a:extLst>
          </p:cNvPr>
          <p:cNvSpPr>
            <a:spLocks noGrp="1"/>
          </p:cNvSpPr>
          <p:nvPr userDrawn="1">
            <p:ph type="body" sz="quarter" idx="13" hasCustomPrompt="1"/>
          </p:nvPr>
        </p:nvSpPr>
        <p:spPr>
          <a:xfrm>
            <a:off x="2210110" y="3789719"/>
            <a:ext cx="4534243" cy="615554"/>
          </a:xfrm>
        </p:spPr>
        <p:txBody>
          <a:bodyPr anchor="ctr">
            <a:spAutoFit/>
          </a:bodyPr>
          <a:lstStyle>
            <a:lvl1pPr>
              <a:defRPr sz="39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Step 00</a:t>
            </a:r>
          </a:p>
        </p:txBody>
      </p:sp>
      <p:sp>
        <p:nvSpPr>
          <p:cNvPr id="83" name="Text Placeholder 82">
            <a:extLst>
              <a:ext uri="{FF2B5EF4-FFF2-40B4-BE49-F238E27FC236}">
                <a16:creationId xmlns:a16="http://schemas.microsoft.com/office/drawing/2014/main" id="{4FD77FFF-C6D3-95AF-E400-E812BF6E65FE}"/>
              </a:ext>
            </a:extLst>
          </p:cNvPr>
          <p:cNvSpPr>
            <a:spLocks noGrp="1" noChangeAspect="1"/>
          </p:cNvSpPr>
          <p:nvPr userDrawn="1">
            <p:ph type="body" sz="quarter" idx="14" hasCustomPrompt="1"/>
          </p:nvPr>
        </p:nvSpPr>
        <p:spPr>
          <a:xfrm>
            <a:off x="904716" y="3644716"/>
            <a:ext cx="895879" cy="896112"/>
          </a:xfrm>
          <a:prstGeom prst="ellipse">
            <a:avLst/>
          </a:prstGeom>
          <a:solidFill>
            <a:schemeClr val="bg1"/>
          </a:solidFill>
        </p:spPr>
        <p:txBody>
          <a:bodyPr anchor="ctr"/>
          <a:lstStyle>
            <a:lvl1pPr algn="ctr">
              <a:defRPr sz="3599" b="0" i="0">
                <a:solidFill>
                  <a:schemeClr val="accent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a:t>
            </a:r>
          </a:p>
        </p:txBody>
      </p:sp>
      <p:sp>
        <p:nvSpPr>
          <p:cNvPr id="85" name="Text Placeholder 32">
            <a:extLst>
              <a:ext uri="{FF2B5EF4-FFF2-40B4-BE49-F238E27FC236}">
                <a16:creationId xmlns:a16="http://schemas.microsoft.com/office/drawing/2014/main" id="{08167E6C-2A09-5AD4-0098-CD05B16E7BA9}"/>
              </a:ext>
            </a:extLst>
          </p:cNvPr>
          <p:cNvSpPr>
            <a:spLocks noGrp="1"/>
          </p:cNvSpPr>
          <p:nvPr userDrawn="1">
            <p:ph type="body" sz="quarter" idx="16"/>
          </p:nvPr>
        </p:nvSpPr>
        <p:spPr>
          <a:xfrm>
            <a:off x="2210112" y="7473688"/>
            <a:ext cx="5484971" cy="4791456"/>
          </a:xfrm>
          <a:noFill/>
        </p:spPr>
        <p:txBody>
          <a:bodyPr/>
          <a:lstStyle>
            <a:lvl1pPr>
              <a:defRPr sz="31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87" name="Text Placeholder 32">
            <a:extLst>
              <a:ext uri="{FF2B5EF4-FFF2-40B4-BE49-F238E27FC236}">
                <a16:creationId xmlns:a16="http://schemas.microsoft.com/office/drawing/2014/main" id="{31B88B47-173A-7DF3-314D-373D7BFE36AE}"/>
              </a:ext>
            </a:extLst>
          </p:cNvPr>
          <p:cNvSpPr>
            <a:spLocks noGrp="1"/>
          </p:cNvSpPr>
          <p:nvPr userDrawn="1">
            <p:ph type="body" sz="quarter" idx="18"/>
          </p:nvPr>
        </p:nvSpPr>
        <p:spPr>
          <a:xfrm>
            <a:off x="9820286" y="7473688"/>
            <a:ext cx="5484971" cy="4791456"/>
          </a:xfrm>
          <a:noFill/>
        </p:spPr>
        <p:txBody>
          <a:bodyPr/>
          <a:lstStyle>
            <a:lvl1pPr>
              <a:defRPr sz="31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89" name="Text Placeholder 32">
            <a:extLst>
              <a:ext uri="{FF2B5EF4-FFF2-40B4-BE49-F238E27FC236}">
                <a16:creationId xmlns:a16="http://schemas.microsoft.com/office/drawing/2014/main" id="{355C22AB-F58F-4FD9-360A-ABCBDE302035}"/>
              </a:ext>
            </a:extLst>
          </p:cNvPr>
          <p:cNvSpPr>
            <a:spLocks noGrp="1"/>
          </p:cNvSpPr>
          <p:nvPr userDrawn="1">
            <p:ph type="body" sz="quarter" idx="20"/>
          </p:nvPr>
        </p:nvSpPr>
        <p:spPr>
          <a:xfrm>
            <a:off x="17430458" y="7473688"/>
            <a:ext cx="5484971" cy="4791456"/>
          </a:xfrm>
          <a:noFill/>
        </p:spPr>
        <p:txBody>
          <a:bodyPr/>
          <a:lstStyle>
            <a:lvl1pPr>
              <a:defRPr sz="31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90" name="Text Placeholder 43">
            <a:extLst>
              <a:ext uri="{FF2B5EF4-FFF2-40B4-BE49-F238E27FC236}">
                <a16:creationId xmlns:a16="http://schemas.microsoft.com/office/drawing/2014/main" id="{5CB0E3EA-1877-4407-27F3-953C01B8177B}"/>
              </a:ext>
            </a:extLst>
          </p:cNvPr>
          <p:cNvSpPr>
            <a:spLocks noGrp="1"/>
          </p:cNvSpPr>
          <p:nvPr userDrawn="1">
            <p:ph type="body" sz="quarter" idx="21" hasCustomPrompt="1"/>
          </p:nvPr>
        </p:nvSpPr>
        <p:spPr>
          <a:xfrm>
            <a:off x="9820284" y="3789719"/>
            <a:ext cx="4534243" cy="615554"/>
          </a:xfrm>
        </p:spPr>
        <p:txBody>
          <a:bodyPr anchor="ctr">
            <a:spAutoFit/>
          </a:bodyPr>
          <a:lstStyle>
            <a:lvl1pPr>
              <a:defRPr sz="39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Step 00</a:t>
            </a:r>
          </a:p>
        </p:txBody>
      </p:sp>
      <p:sp>
        <p:nvSpPr>
          <p:cNvPr id="91" name="Text Placeholder 43">
            <a:extLst>
              <a:ext uri="{FF2B5EF4-FFF2-40B4-BE49-F238E27FC236}">
                <a16:creationId xmlns:a16="http://schemas.microsoft.com/office/drawing/2014/main" id="{CD27EF57-2C72-1AB2-79FF-74C14AF1EC3E}"/>
              </a:ext>
            </a:extLst>
          </p:cNvPr>
          <p:cNvSpPr>
            <a:spLocks noGrp="1"/>
          </p:cNvSpPr>
          <p:nvPr userDrawn="1">
            <p:ph type="body" sz="quarter" idx="22" hasCustomPrompt="1"/>
          </p:nvPr>
        </p:nvSpPr>
        <p:spPr>
          <a:xfrm>
            <a:off x="17430456" y="3789719"/>
            <a:ext cx="4534243" cy="615554"/>
          </a:xfrm>
        </p:spPr>
        <p:txBody>
          <a:bodyPr anchor="ctr">
            <a:spAutoFit/>
          </a:bodyPr>
          <a:lstStyle>
            <a:lvl1pPr>
              <a:defRPr sz="39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Step 00</a:t>
            </a:r>
          </a:p>
        </p:txBody>
      </p:sp>
      <p:sp>
        <p:nvSpPr>
          <p:cNvPr id="95" name="Text Placeholder 82">
            <a:extLst>
              <a:ext uri="{FF2B5EF4-FFF2-40B4-BE49-F238E27FC236}">
                <a16:creationId xmlns:a16="http://schemas.microsoft.com/office/drawing/2014/main" id="{35A8EB73-2423-07C8-D40E-76DD015B9A36}"/>
              </a:ext>
            </a:extLst>
          </p:cNvPr>
          <p:cNvSpPr>
            <a:spLocks noGrp="1" noChangeAspect="1"/>
          </p:cNvSpPr>
          <p:nvPr userDrawn="1">
            <p:ph type="body" sz="quarter" idx="23" hasCustomPrompt="1"/>
          </p:nvPr>
        </p:nvSpPr>
        <p:spPr>
          <a:xfrm>
            <a:off x="8514890" y="3644716"/>
            <a:ext cx="895879" cy="896112"/>
          </a:xfrm>
          <a:prstGeom prst="ellipse">
            <a:avLst/>
          </a:prstGeom>
          <a:solidFill>
            <a:schemeClr val="bg1"/>
          </a:solidFill>
        </p:spPr>
        <p:txBody>
          <a:bodyPr anchor="ctr"/>
          <a:lstStyle>
            <a:lvl1pPr algn="ctr">
              <a:defRPr sz="3599" b="0" i="0">
                <a:solidFill>
                  <a:schemeClr val="accent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a:t>
            </a:r>
          </a:p>
        </p:txBody>
      </p:sp>
      <p:sp>
        <p:nvSpPr>
          <p:cNvPr id="96" name="Text Placeholder 82">
            <a:extLst>
              <a:ext uri="{FF2B5EF4-FFF2-40B4-BE49-F238E27FC236}">
                <a16:creationId xmlns:a16="http://schemas.microsoft.com/office/drawing/2014/main" id="{DE19FCB3-CADE-861A-91F4-6849607B7EC4}"/>
              </a:ext>
            </a:extLst>
          </p:cNvPr>
          <p:cNvSpPr>
            <a:spLocks noGrp="1" noChangeAspect="1"/>
          </p:cNvSpPr>
          <p:nvPr userDrawn="1">
            <p:ph type="body" sz="quarter" idx="24" hasCustomPrompt="1"/>
          </p:nvPr>
        </p:nvSpPr>
        <p:spPr>
          <a:xfrm>
            <a:off x="16125061" y="3644716"/>
            <a:ext cx="895879" cy="896112"/>
          </a:xfrm>
          <a:prstGeom prst="ellipse">
            <a:avLst/>
          </a:prstGeom>
          <a:solidFill>
            <a:schemeClr val="bg1"/>
          </a:solidFill>
        </p:spPr>
        <p:txBody>
          <a:bodyPr anchor="ctr"/>
          <a:lstStyle>
            <a:lvl1pPr algn="ctr">
              <a:defRPr sz="3599" b="0" i="0">
                <a:solidFill>
                  <a:srgbClr val="CB65FF"/>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a:t>
            </a:r>
          </a:p>
        </p:txBody>
      </p:sp>
      <p:sp>
        <p:nvSpPr>
          <p:cNvPr id="98" name="Text Placeholder 97">
            <a:extLst>
              <a:ext uri="{FF2B5EF4-FFF2-40B4-BE49-F238E27FC236}">
                <a16:creationId xmlns:a16="http://schemas.microsoft.com/office/drawing/2014/main" id="{EC71061B-CBD0-081A-B0A8-5B8535D9D881}"/>
              </a:ext>
            </a:extLst>
          </p:cNvPr>
          <p:cNvSpPr>
            <a:spLocks noGrp="1"/>
          </p:cNvSpPr>
          <p:nvPr userDrawn="1">
            <p:ph type="body" sz="quarter" idx="25"/>
          </p:nvPr>
        </p:nvSpPr>
        <p:spPr>
          <a:xfrm>
            <a:off x="2210112" y="5339902"/>
            <a:ext cx="5484971" cy="1225296"/>
          </a:xfrm>
        </p:spPr>
        <p:txBody>
          <a:bodyPr anchor="ctr">
            <a:spAutoFit/>
          </a:bodyPr>
          <a:lstStyle>
            <a:lvl1pPr>
              <a:defRPr sz="3999" b="0" i="0">
                <a:latin typeface="Aptos" panose="020B0004020202020204" pitchFamily="34" charset="0"/>
                <a:ea typeface="Helvetica Neue" panose="02000503000000020004" pitchFamily="2" charset="0"/>
                <a:cs typeface="Arial" panose="020B0604020202020204" pitchFamily="34" charset="0"/>
              </a:defRPr>
            </a:lvl1pPr>
            <a:lvl2pPr marL="0" indent="0">
              <a:buNone/>
              <a:defRPr/>
            </a:lvl2pPr>
          </a:lstStyle>
          <a:p>
            <a:pPr lvl="0"/>
            <a:r>
              <a:rPr lang="en-US"/>
              <a:t>Click to edit Master text styles</a:t>
            </a:r>
          </a:p>
        </p:txBody>
      </p:sp>
      <p:sp>
        <p:nvSpPr>
          <p:cNvPr id="99" name="Text Placeholder 97">
            <a:extLst>
              <a:ext uri="{FF2B5EF4-FFF2-40B4-BE49-F238E27FC236}">
                <a16:creationId xmlns:a16="http://schemas.microsoft.com/office/drawing/2014/main" id="{AE048F56-ED4C-D61C-C2D6-5CA8E03386D4}"/>
              </a:ext>
            </a:extLst>
          </p:cNvPr>
          <p:cNvSpPr>
            <a:spLocks noGrp="1"/>
          </p:cNvSpPr>
          <p:nvPr userDrawn="1">
            <p:ph type="body" sz="quarter" idx="26"/>
          </p:nvPr>
        </p:nvSpPr>
        <p:spPr>
          <a:xfrm>
            <a:off x="9820286" y="5339902"/>
            <a:ext cx="5484971" cy="1225296"/>
          </a:xfrm>
        </p:spPr>
        <p:txBody>
          <a:bodyPr anchor="ctr">
            <a:spAutoFit/>
          </a:bodyPr>
          <a:lstStyle>
            <a:lvl1pPr>
              <a:defRPr sz="3999" b="0" i="0">
                <a:latin typeface="Aptos" panose="020B0004020202020204" pitchFamily="34" charset="0"/>
                <a:ea typeface="Helvetica Neue" panose="02000503000000020004" pitchFamily="2" charset="0"/>
                <a:cs typeface="Arial" panose="020B0604020202020204" pitchFamily="34" charset="0"/>
              </a:defRPr>
            </a:lvl1pPr>
            <a:lvl2pPr marL="0" indent="0">
              <a:buNone/>
              <a:defRPr/>
            </a:lvl2pPr>
          </a:lstStyle>
          <a:p>
            <a:pPr lvl="0"/>
            <a:r>
              <a:rPr lang="en-US"/>
              <a:t>Click to edit Master text styles</a:t>
            </a:r>
          </a:p>
        </p:txBody>
      </p:sp>
      <p:sp>
        <p:nvSpPr>
          <p:cNvPr id="100" name="Text Placeholder 97">
            <a:extLst>
              <a:ext uri="{FF2B5EF4-FFF2-40B4-BE49-F238E27FC236}">
                <a16:creationId xmlns:a16="http://schemas.microsoft.com/office/drawing/2014/main" id="{8EFF1E01-225C-020E-EDA1-837C73F49E30}"/>
              </a:ext>
            </a:extLst>
          </p:cNvPr>
          <p:cNvSpPr>
            <a:spLocks noGrp="1"/>
          </p:cNvSpPr>
          <p:nvPr userDrawn="1">
            <p:ph type="body" sz="quarter" idx="27"/>
          </p:nvPr>
        </p:nvSpPr>
        <p:spPr>
          <a:xfrm>
            <a:off x="17430458" y="5339902"/>
            <a:ext cx="5484971" cy="1225296"/>
          </a:xfrm>
        </p:spPr>
        <p:txBody>
          <a:bodyPr anchor="ctr">
            <a:spAutoFit/>
          </a:bodyPr>
          <a:lstStyle>
            <a:lvl1pPr>
              <a:defRPr sz="3999" b="0" i="0">
                <a:latin typeface="Aptos" panose="020B0004020202020204" pitchFamily="34" charset="0"/>
                <a:ea typeface="Helvetica Neue" panose="02000503000000020004" pitchFamily="2" charset="0"/>
                <a:cs typeface="Arial" panose="020B0604020202020204" pitchFamily="34"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169172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ocess - 6 Items">
    <p:spTree>
      <p:nvGrpSpPr>
        <p:cNvPr id="1" name=""/>
        <p:cNvGrpSpPr/>
        <p:nvPr/>
      </p:nvGrpSpPr>
      <p:grpSpPr>
        <a:xfrm>
          <a:off x="0" y="0"/>
          <a:ext cx="0" cy="0"/>
          <a:chOff x="0" y="0"/>
          <a:chExt cx="0" cy="0"/>
        </a:xfrm>
      </p:grpSpPr>
      <p:sp>
        <p:nvSpPr>
          <p:cNvPr id="18" name="Arrow: Pentagon 2">
            <a:extLst>
              <a:ext uri="{FF2B5EF4-FFF2-40B4-BE49-F238E27FC236}">
                <a16:creationId xmlns:a16="http://schemas.microsoft.com/office/drawing/2014/main" id="{3EAB9F39-C561-C8F1-990F-ACE7133136E3}"/>
              </a:ext>
            </a:extLst>
          </p:cNvPr>
          <p:cNvSpPr/>
          <p:nvPr userDrawn="1"/>
        </p:nvSpPr>
        <p:spPr>
          <a:xfrm>
            <a:off x="14359823" y="3033775"/>
            <a:ext cx="9103665" cy="1106698"/>
          </a:xfrm>
          <a:prstGeom prst="homePlate">
            <a:avLst/>
          </a:prstGeom>
          <a:solidFill>
            <a:srgbClr val="CB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19" name="Arrow: Pentagon 3">
            <a:extLst>
              <a:ext uri="{FF2B5EF4-FFF2-40B4-BE49-F238E27FC236}">
                <a16:creationId xmlns:a16="http://schemas.microsoft.com/office/drawing/2014/main" id="{396B2A32-74E8-2A03-9208-3B55B46A9EF8}"/>
              </a:ext>
            </a:extLst>
          </p:cNvPr>
          <p:cNvSpPr/>
          <p:nvPr userDrawn="1"/>
        </p:nvSpPr>
        <p:spPr>
          <a:xfrm>
            <a:off x="7055043" y="3033775"/>
            <a:ext cx="8516652" cy="1106698"/>
          </a:xfrm>
          <a:prstGeom prst="homePlate">
            <a:avLst/>
          </a:prstGeom>
          <a:solidFill>
            <a:srgbClr val="5B1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20" name="Arrow: Pentagon 4">
            <a:extLst>
              <a:ext uri="{FF2B5EF4-FFF2-40B4-BE49-F238E27FC236}">
                <a16:creationId xmlns:a16="http://schemas.microsoft.com/office/drawing/2014/main" id="{CB545B75-83F6-122C-129A-9665A0B7C023}"/>
              </a:ext>
            </a:extLst>
          </p:cNvPr>
          <p:cNvSpPr/>
          <p:nvPr userDrawn="1"/>
        </p:nvSpPr>
        <p:spPr>
          <a:xfrm>
            <a:off x="0" y="3033775"/>
            <a:ext cx="7922828" cy="1106698"/>
          </a:xfrm>
          <a:prstGeom prst="homePlate">
            <a:avLst/>
          </a:prstGeom>
          <a:solidFill>
            <a:srgbClr val="1E0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a:xfrm>
            <a:off x="914162" y="851444"/>
            <a:ext cx="22549326" cy="886396"/>
          </a:xfrm>
        </p:spPr>
        <p:txBody>
          <a:bodyPr/>
          <a:lstStyle>
            <a:lvl1pPr>
              <a:defRPr b="0" i="0">
                <a:latin typeface="Aptos" panose="020B0004020202020204" pitchFamily="34" charset="0"/>
                <a:ea typeface="Helvetica Neue" panose="02000503000000020004" pitchFamily="2" charset="0"/>
                <a:cs typeface="Arial" panose="020B0604020202020204" pitchFamily="34"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914162" y="1863787"/>
            <a:ext cx="22549342" cy="615554"/>
          </a:xfrm>
        </p:spPr>
        <p:txBody>
          <a:bodyPr>
            <a:spAutoFit/>
          </a:bodyPr>
          <a:lstStyle>
            <a:lvl1pPr>
              <a:defRPr sz="3999" b="0" i="0">
                <a:solidFill>
                  <a:schemeClr val="accent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Subtitle</a:t>
            </a:r>
          </a:p>
        </p:txBody>
      </p:sp>
      <p:cxnSp>
        <p:nvCxnSpPr>
          <p:cNvPr id="7" name="Straight Connector 6">
            <a:extLst>
              <a:ext uri="{FF2B5EF4-FFF2-40B4-BE49-F238E27FC236}">
                <a16:creationId xmlns:a16="http://schemas.microsoft.com/office/drawing/2014/main" id="{921A6DB0-6E97-867E-8074-66A9B958DBE7}"/>
              </a:ext>
            </a:extLst>
          </p:cNvPr>
          <p:cNvCxnSpPr>
            <a:cxnSpLocks/>
          </p:cNvCxnSpPr>
          <p:nvPr/>
        </p:nvCxnSpPr>
        <p:spPr>
          <a:xfrm>
            <a:off x="1284245" y="4060194"/>
            <a:ext cx="0" cy="3331208"/>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8D9722-3A8D-200B-6204-15894B06BD12}"/>
              </a:ext>
            </a:extLst>
          </p:cNvPr>
          <p:cNvCxnSpPr>
            <a:cxnSpLocks/>
          </p:cNvCxnSpPr>
          <p:nvPr/>
        </p:nvCxnSpPr>
        <p:spPr>
          <a:xfrm>
            <a:off x="9040685" y="4060194"/>
            <a:ext cx="0" cy="3331208"/>
          </a:xfrm>
          <a:prstGeom prst="line">
            <a:avLst/>
          </a:prstGeom>
          <a:ln>
            <a:solidFill>
              <a:srgbClr val="5B11AD"/>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B8EDE8B-0F6A-02FB-09C7-2D9C08ACE7A0}"/>
              </a:ext>
            </a:extLst>
          </p:cNvPr>
          <p:cNvCxnSpPr>
            <a:cxnSpLocks/>
          </p:cNvCxnSpPr>
          <p:nvPr/>
        </p:nvCxnSpPr>
        <p:spPr>
          <a:xfrm>
            <a:off x="16504591" y="4060194"/>
            <a:ext cx="0" cy="3331208"/>
          </a:xfrm>
          <a:prstGeom prst="line">
            <a:avLst/>
          </a:prstGeom>
          <a:ln>
            <a:solidFill>
              <a:srgbClr val="CB65FF"/>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BF6F2F-536E-B88E-F44E-7B3FAB6AE00B}"/>
              </a:ext>
            </a:extLst>
          </p:cNvPr>
          <p:cNvCxnSpPr>
            <a:cxnSpLocks/>
          </p:cNvCxnSpPr>
          <p:nvPr userDrawn="1"/>
        </p:nvCxnSpPr>
        <p:spPr>
          <a:xfrm>
            <a:off x="2063844" y="5615268"/>
            <a:ext cx="58140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E1038-EB5B-DBA6-D1AB-E11949602DBD}"/>
              </a:ext>
            </a:extLst>
          </p:cNvPr>
          <p:cNvCxnSpPr>
            <a:cxnSpLocks/>
          </p:cNvCxnSpPr>
          <p:nvPr userDrawn="1"/>
        </p:nvCxnSpPr>
        <p:spPr>
          <a:xfrm>
            <a:off x="9674018" y="5615268"/>
            <a:ext cx="58140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0CD3C23-655A-A617-FA3B-7AD7E32BB3F6}"/>
              </a:ext>
            </a:extLst>
          </p:cNvPr>
          <p:cNvCxnSpPr>
            <a:cxnSpLocks/>
          </p:cNvCxnSpPr>
          <p:nvPr userDrawn="1"/>
        </p:nvCxnSpPr>
        <p:spPr>
          <a:xfrm>
            <a:off x="17284189" y="5615268"/>
            <a:ext cx="58140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Placeholder 43">
            <a:extLst>
              <a:ext uri="{FF2B5EF4-FFF2-40B4-BE49-F238E27FC236}">
                <a16:creationId xmlns:a16="http://schemas.microsoft.com/office/drawing/2014/main" id="{4A6D1ADD-46BE-2C86-1DD6-294618D02DAE}"/>
              </a:ext>
            </a:extLst>
          </p:cNvPr>
          <p:cNvSpPr>
            <a:spLocks noGrp="1"/>
          </p:cNvSpPr>
          <p:nvPr userDrawn="1">
            <p:ph type="body" sz="quarter" idx="13" hasCustomPrompt="1"/>
          </p:nvPr>
        </p:nvSpPr>
        <p:spPr>
          <a:xfrm>
            <a:off x="2063844" y="3304309"/>
            <a:ext cx="4534243" cy="553998"/>
          </a:xfrm>
        </p:spPr>
        <p:txBody>
          <a:bodyPr anchor="ctr">
            <a:spAutoFit/>
          </a:bodyPr>
          <a:lstStyle>
            <a:lvl1pPr>
              <a:defRPr sz="35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Step 00</a:t>
            </a:r>
          </a:p>
        </p:txBody>
      </p:sp>
      <p:sp>
        <p:nvSpPr>
          <p:cNvPr id="62" name="Text Placeholder 82">
            <a:extLst>
              <a:ext uri="{FF2B5EF4-FFF2-40B4-BE49-F238E27FC236}">
                <a16:creationId xmlns:a16="http://schemas.microsoft.com/office/drawing/2014/main" id="{CD50A655-D56E-0B24-B47D-CE6FE97A0B59}"/>
              </a:ext>
            </a:extLst>
          </p:cNvPr>
          <p:cNvSpPr>
            <a:spLocks noGrp="1" noChangeAspect="1"/>
          </p:cNvSpPr>
          <p:nvPr userDrawn="1">
            <p:ph type="body" sz="quarter" idx="14" hasCustomPrompt="1"/>
          </p:nvPr>
        </p:nvSpPr>
        <p:spPr>
          <a:xfrm>
            <a:off x="927057" y="3224024"/>
            <a:ext cx="713046" cy="713232"/>
          </a:xfrm>
          <a:prstGeom prst="ellipse">
            <a:avLst/>
          </a:prstGeom>
          <a:solidFill>
            <a:schemeClr val="bg1"/>
          </a:solidFill>
        </p:spPr>
        <p:txBody>
          <a:bodyPr anchor="ctr"/>
          <a:lstStyle>
            <a:lvl1pPr algn="ctr">
              <a:defRPr sz="3199" b="0" i="0">
                <a:solidFill>
                  <a:srgbClr val="3C0C78"/>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a:t>
            </a:r>
          </a:p>
        </p:txBody>
      </p:sp>
      <p:sp>
        <p:nvSpPr>
          <p:cNvPr id="63" name="Text Placeholder 32">
            <a:extLst>
              <a:ext uri="{FF2B5EF4-FFF2-40B4-BE49-F238E27FC236}">
                <a16:creationId xmlns:a16="http://schemas.microsoft.com/office/drawing/2014/main" id="{11C3FEEB-E150-56CA-CD15-634C880079A1}"/>
              </a:ext>
            </a:extLst>
          </p:cNvPr>
          <p:cNvSpPr>
            <a:spLocks noGrp="1"/>
          </p:cNvSpPr>
          <p:nvPr userDrawn="1">
            <p:ph type="body" sz="quarter" idx="16"/>
          </p:nvPr>
        </p:nvSpPr>
        <p:spPr>
          <a:xfrm>
            <a:off x="2063844" y="5914072"/>
            <a:ext cx="5814070" cy="1481328"/>
          </a:xfrm>
          <a:noFill/>
        </p:spPr>
        <p:txBody>
          <a:bodyPr/>
          <a:lstStyle>
            <a:lvl1pPr>
              <a:defRPr sz="23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64" name="Text Placeholder 97">
            <a:extLst>
              <a:ext uri="{FF2B5EF4-FFF2-40B4-BE49-F238E27FC236}">
                <a16:creationId xmlns:a16="http://schemas.microsoft.com/office/drawing/2014/main" id="{18059732-43BF-2B8E-112E-BA635255CA34}"/>
              </a:ext>
            </a:extLst>
          </p:cNvPr>
          <p:cNvSpPr>
            <a:spLocks noGrp="1"/>
          </p:cNvSpPr>
          <p:nvPr userDrawn="1">
            <p:ph type="body" sz="quarter" idx="25" hasCustomPrompt="1"/>
          </p:nvPr>
        </p:nvSpPr>
        <p:spPr>
          <a:xfrm>
            <a:off x="2063844" y="4480870"/>
            <a:ext cx="5814070" cy="886396"/>
          </a:xfrm>
        </p:spPr>
        <p:txBody>
          <a:bodyPr anchor="ctr">
            <a:spAutoFit/>
          </a:bodyPr>
          <a:lstStyle>
            <a:lvl1pPr>
              <a:lnSpc>
                <a:spcPct val="90000"/>
              </a:lnSpc>
              <a:spcBef>
                <a:spcPts val="0"/>
              </a:spcBef>
              <a:defRPr sz="3199" b="0" i="0">
                <a:latin typeface="Aptos" panose="020B0004020202020204" pitchFamily="34" charset="0"/>
                <a:ea typeface="Helvetica Neue" panose="02000503000000020004" pitchFamily="2" charset="0"/>
                <a:cs typeface="Arial" panose="020B0604020202020204" pitchFamily="34" charset="0"/>
              </a:defRPr>
            </a:lvl1pPr>
            <a:lvl2pPr marL="0" indent="0">
              <a:buNone/>
              <a:defRPr/>
            </a:lvl2pPr>
          </a:lstStyle>
          <a:p>
            <a:pPr lvl="0"/>
            <a:r>
              <a:rPr lang="en-US"/>
              <a:t>Click to edit Master </a:t>
            </a:r>
            <a:br>
              <a:rPr lang="en-US"/>
            </a:br>
            <a:r>
              <a:rPr lang="en-US"/>
              <a:t>text styles</a:t>
            </a:r>
          </a:p>
        </p:txBody>
      </p:sp>
      <p:sp>
        <p:nvSpPr>
          <p:cNvPr id="65" name="Text Placeholder 32">
            <a:extLst>
              <a:ext uri="{FF2B5EF4-FFF2-40B4-BE49-F238E27FC236}">
                <a16:creationId xmlns:a16="http://schemas.microsoft.com/office/drawing/2014/main" id="{BC345036-960B-1B53-46AB-FDB726A738BB}"/>
              </a:ext>
            </a:extLst>
          </p:cNvPr>
          <p:cNvSpPr>
            <a:spLocks noGrp="1"/>
          </p:cNvSpPr>
          <p:nvPr userDrawn="1">
            <p:ph type="body" sz="quarter" idx="26"/>
          </p:nvPr>
        </p:nvSpPr>
        <p:spPr>
          <a:xfrm>
            <a:off x="9674018" y="5914072"/>
            <a:ext cx="5814070" cy="1481328"/>
          </a:xfrm>
          <a:noFill/>
        </p:spPr>
        <p:txBody>
          <a:bodyPr/>
          <a:lstStyle>
            <a:lvl1pPr>
              <a:defRPr sz="23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66" name="Text Placeholder 97">
            <a:extLst>
              <a:ext uri="{FF2B5EF4-FFF2-40B4-BE49-F238E27FC236}">
                <a16:creationId xmlns:a16="http://schemas.microsoft.com/office/drawing/2014/main" id="{CB09CCA4-BDDA-7AE5-748A-AFE40938296B}"/>
              </a:ext>
            </a:extLst>
          </p:cNvPr>
          <p:cNvSpPr>
            <a:spLocks noGrp="1"/>
          </p:cNvSpPr>
          <p:nvPr userDrawn="1">
            <p:ph type="body" sz="quarter" idx="27" hasCustomPrompt="1"/>
          </p:nvPr>
        </p:nvSpPr>
        <p:spPr>
          <a:xfrm>
            <a:off x="9674018" y="4480870"/>
            <a:ext cx="5814070" cy="886396"/>
          </a:xfrm>
        </p:spPr>
        <p:txBody>
          <a:bodyPr anchor="ctr">
            <a:spAutoFit/>
          </a:bodyPr>
          <a:lstStyle>
            <a:lvl1pPr>
              <a:lnSpc>
                <a:spcPct val="90000"/>
              </a:lnSpc>
              <a:spcBef>
                <a:spcPts val="0"/>
              </a:spcBef>
              <a:defRPr sz="3199" b="0" i="0">
                <a:latin typeface="Aptos" panose="020B0004020202020204" pitchFamily="34" charset="0"/>
                <a:ea typeface="Helvetica Neue" panose="02000503000000020004" pitchFamily="2" charset="0"/>
                <a:cs typeface="Arial" panose="020B0604020202020204" pitchFamily="34" charset="0"/>
              </a:defRPr>
            </a:lvl1pPr>
            <a:lvl2pPr marL="0" indent="0">
              <a:buNone/>
              <a:defRPr/>
            </a:lvl2pPr>
          </a:lstStyle>
          <a:p>
            <a:pPr lvl="0"/>
            <a:r>
              <a:rPr lang="en-US"/>
              <a:t>Click to edit Master </a:t>
            </a:r>
            <a:br>
              <a:rPr lang="en-US"/>
            </a:br>
            <a:r>
              <a:rPr lang="en-US"/>
              <a:t>text styles</a:t>
            </a:r>
          </a:p>
        </p:txBody>
      </p:sp>
      <p:sp>
        <p:nvSpPr>
          <p:cNvPr id="67" name="Text Placeholder 32">
            <a:extLst>
              <a:ext uri="{FF2B5EF4-FFF2-40B4-BE49-F238E27FC236}">
                <a16:creationId xmlns:a16="http://schemas.microsoft.com/office/drawing/2014/main" id="{C0B50CD1-9514-6F72-0CAC-C5D39975439F}"/>
              </a:ext>
            </a:extLst>
          </p:cNvPr>
          <p:cNvSpPr>
            <a:spLocks noGrp="1"/>
          </p:cNvSpPr>
          <p:nvPr userDrawn="1">
            <p:ph type="body" sz="quarter" idx="28"/>
          </p:nvPr>
        </p:nvSpPr>
        <p:spPr>
          <a:xfrm>
            <a:off x="17284189" y="5914072"/>
            <a:ext cx="5814070" cy="1481328"/>
          </a:xfrm>
          <a:noFill/>
        </p:spPr>
        <p:txBody>
          <a:bodyPr/>
          <a:lstStyle>
            <a:lvl1pPr>
              <a:defRPr sz="23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68" name="Text Placeholder 97">
            <a:extLst>
              <a:ext uri="{FF2B5EF4-FFF2-40B4-BE49-F238E27FC236}">
                <a16:creationId xmlns:a16="http://schemas.microsoft.com/office/drawing/2014/main" id="{1B9C1759-CB12-3E0E-5BCE-4D4335810F1B}"/>
              </a:ext>
            </a:extLst>
          </p:cNvPr>
          <p:cNvSpPr>
            <a:spLocks noGrp="1"/>
          </p:cNvSpPr>
          <p:nvPr userDrawn="1">
            <p:ph type="body" sz="quarter" idx="29" hasCustomPrompt="1"/>
          </p:nvPr>
        </p:nvSpPr>
        <p:spPr>
          <a:xfrm>
            <a:off x="17284189" y="4480870"/>
            <a:ext cx="5814070" cy="886396"/>
          </a:xfrm>
        </p:spPr>
        <p:txBody>
          <a:bodyPr anchor="ctr">
            <a:spAutoFit/>
          </a:bodyPr>
          <a:lstStyle>
            <a:lvl1pPr>
              <a:lnSpc>
                <a:spcPct val="90000"/>
              </a:lnSpc>
              <a:spcBef>
                <a:spcPts val="0"/>
              </a:spcBef>
              <a:defRPr sz="3199" b="0" i="0">
                <a:latin typeface="Aptos" panose="020B0004020202020204" pitchFamily="34" charset="0"/>
                <a:ea typeface="Helvetica Neue" panose="02000503000000020004" pitchFamily="2" charset="0"/>
                <a:cs typeface="Arial" panose="020B0604020202020204" pitchFamily="34" charset="0"/>
              </a:defRPr>
            </a:lvl1pPr>
            <a:lvl2pPr marL="0" indent="0">
              <a:buNone/>
              <a:defRPr/>
            </a:lvl2pPr>
          </a:lstStyle>
          <a:p>
            <a:pPr lvl="0"/>
            <a:r>
              <a:rPr lang="en-US"/>
              <a:t>Click to edit Master </a:t>
            </a:r>
            <a:br>
              <a:rPr lang="en-US"/>
            </a:br>
            <a:r>
              <a:rPr lang="en-US"/>
              <a:t>text styles</a:t>
            </a:r>
          </a:p>
        </p:txBody>
      </p:sp>
      <p:sp>
        <p:nvSpPr>
          <p:cNvPr id="69" name="Text Placeholder 82">
            <a:extLst>
              <a:ext uri="{FF2B5EF4-FFF2-40B4-BE49-F238E27FC236}">
                <a16:creationId xmlns:a16="http://schemas.microsoft.com/office/drawing/2014/main" id="{380E1769-B10E-553A-0703-FE49EF3816AC}"/>
              </a:ext>
            </a:extLst>
          </p:cNvPr>
          <p:cNvSpPr>
            <a:spLocks noGrp="1" noChangeAspect="1"/>
          </p:cNvSpPr>
          <p:nvPr userDrawn="1">
            <p:ph type="body" sz="quarter" idx="30" hasCustomPrompt="1"/>
          </p:nvPr>
        </p:nvSpPr>
        <p:spPr>
          <a:xfrm>
            <a:off x="8683496" y="3224024"/>
            <a:ext cx="713046" cy="713232"/>
          </a:xfrm>
          <a:prstGeom prst="ellipse">
            <a:avLst/>
          </a:prstGeom>
          <a:solidFill>
            <a:schemeClr val="bg1"/>
          </a:solidFill>
        </p:spPr>
        <p:txBody>
          <a:bodyPr anchor="ctr"/>
          <a:lstStyle>
            <a:lvl1pPr algn="ctr">
              <a:defRPr sz="3199" b="0" i="0">
                <a:solidFill>
                  <a:srgbClr val="5B11AD"/>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a:t>
            </a:r>
          </a:p>
        </p:txBody>
      </p:sp>
      <p:sp>
        <p:nvSpPr>
          <p:cNvPr id="70" name="Text Placeholder 82">
            <a:extLst>
              <a:ext uri="{FF2B5EF4-FFF2-40B4-BE49-F238E27FC236}">
                <a16:creationId xmlns:a16="http://schemas.microsoft.com/office/drawing/2014/main" id="{189AF046-49D4-1119-1C8A-CC87BB1D700D}"/>
              </a:ext>
            </a:extLst>
          </p:cNvPr>
          <p:cNvSpPr>
            <a:spLocks noGrp="1" noChangeAspect="1"/>
          </p:cNvSpPr>
          <p:nvPr userDrawn="1">
            <p:ph type="body" sz="quarter" idx="31" hasCustomPrompt="1"/>
          </p:nvPr>
        </p:nvSpPr>
        <p:spPr>
          <a:xfrm>
            <a:off x="16147402" y="3224024"/>
            <a:ext cx="713046" cy="713232"/>
          </a:xfrm>
          <a:prstGeom prst="ellipse">
            <a:avLst/>
          </a:prstGeom>
          <a:solidFill>
            <a:schemeClr val="bg1"/>
          </a:solidFill>
        </p:spPr>
        <p:txBody>
          <a:bodyPr anchor="ctr"/>
          <a:lstStyle>
            <a:lvl1pPr algn="ctr">
              <a:defRPr sz="3199" b="0" i="0">
                <a:solidFill>
                  <a:srgbClr val="CB65FF"/>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a:t>
            </a:r>
          </a:p>
        </p:txBody>
      </p:sp>
      <p:sp>
        <p:nvSpPr>
          <p:cNvPr id="71" name="Text Placeholder 43">
            <a:extLst>
              <a:ext uri="{FF2B5EF4-FFF2-40B4-BE49-F238E27FC236}">
                <a16:creationId xmlns:a16="http://schemas.microsoft.com/office/drawing/2014/main" id="{E02400BF-A629-CFBE-A303-5EC41A19A8DA}"/>
              </a:ext>
            </a:extLst>
          </p:cNvPr>
          <p:cNvSpPr>
            <a:spLocks noGrp="1"/>
          </p:cNvSpPr>
          <p:nvPr userDrawn="1">
            <p:ph type="body" sz="quarter" idx="32" hasCustomPrompt="1"/>
          </p:nvPr>
        </p:nvSpPr>
        <p:spPr>
          <a:xfrm>
            <a:off x="9674018" y="3304309"/>
            <a:ext cx="4534243" cy="553998"/>
          </a:xfrm>
        </p:spPr>
        <p:txBody>
          <a:bodyPr anchor="ctr">
            <a:spAutoFit/>
          </a:bodyPr>
          <a:lstStyle>
            <a:lvl1pPr>
              <a:defRPr sz="35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Step 00</a:t>
            </a:r>
          </a:p>
        </p:txBody>
      </p:sp>
      <p:sp>
        <p:nvSpPr>
          <p:cNvPr id="72" name="Text Placeholder 43">
            <a:extLst>
              <a:ext uri="{FF2B5EF4-FFF2-40B4-BE49-F238E27FC236}">
                <a16:creationId xmlns:a16="http://schemas.microsoft.com/office/drawing/2014/main" id="{659EF76A-E46C-75FD-B3BC-8E228EFF2E0E}"/>
              </a:ext>
            </a:extLst>
          </p:cNvPr>
          <p:cNvSpPr>
            <a:spLocks noGrp="1"/>
          </p:cNvSpPr>
          <p:nvPr userDrawn="1">
            <p:ph type="body" sz="quarter" idx="33" hasCustomPrompt="1"/>
          </p:nvPr>
        </p:nvSpPr>
        <p:spPr>
          <a:xfrm>
            <a:off x="17284190" y="3304309"/>
            <a:ext cx="4534243" cy="553998"/>
          </a:xfrm>
        </p:spPr>
        <p:txBody>
          <a:bodyPr anchor="ctr">
            <a:spAutoFit/>
          </a:bodyPr>
          <a:lstStyle>
            <a:lvl1pPr>
              <a:defRPr sz="35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Step 00</a:t>
            </a:r>
          </a:p>
        </p:txBody>
      </p:sp>
      <p:cxnSp>
        <p:nvCxnSpPr>
          <p:cNvPr id="73" name="Straight Connector 72">
            <a:extLst>
              <a:ext uri="{FF2B5EF4-FFF2-40B4-BE49-F238E27FC236}">
                <a16:creationId xmlns:a16="http://schemas.microsoft.com/office/drawing/2014/main" id="{3EB684EA-C65A-AFF0-07EA-335CDB501CD1}"/>
              </a:ext>
            </a:extLst>
          </p:cNvPr>
          <p:cNvCxnSpPr>
            <a:cxnSpLocks/>
          </p:cNvCxnSpPr>
          <p:nvPr userDrawn="1"/>
        </p:nvCxnSpPr>
        <p:spPr>
          <a:xfrm>
            <a:off x="1284245" y="8996694"/>
            <a:ext cx="0" cy="3278728"/>
          </a:xfrm>
          <a:prstGeom prst="line">
            <a:avLst/>
          </a:prstGeom>
          <a:ln>
            <a:solidFill>
              <a:srgbClr val="00C1E3"/>
            </a:solidFil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8622209-8869-DE2A-5D79-DEED51993DD5}"/>
              </a:ext>
            </a:extLst>
          </p:cNvPr>
          <p:cNvCxnSpPr>
            <a:cxnSpLocks/>
          </p:cNvCxnSpPr>
          <p:nvPr userDrawn="1"/>
        </p:nvCxnSpPr>
        <p:spPr>
          <a:xfrm>
            <a:off x="9040685" y="8996694"/>
            <a:ext cx="0" cy="3278728"/>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D121E06-6911-04E7-91AF-92168876960E}"/>
              </a:ext>
            </a:extLst>
          </p:cNvPr>
          <p:cNvCxnSpPr>
            <a:cxnSpLocks/>
          </p:cNvCxnSpPr>
          <p:nvPr userDrawn="1"/>
        </p:nvCxnSpPr>
        <p:spPr>
          <a:xfrm>
            <a:off x="16504591" y="8996694"/>
            <a:ext cx="0" cy="3278728"/>
          </a:xfrm>
          <a:prstGeom prst="line">
            <a:avLst/>
          </a:prstGeom>
          <a:ln>
            <a:solidFill>
              <a:srgbClr val="002C3F"/>
            </a:solidFill>
            <a:tailEnd type="oval"/>
          </a:ln>
        </p:spPr>
        <p:style>
          <a:lnRef idx="1">
            <a:schemeClr val="accent1"/>
          </a:lnRef>
          <a:fillRef idx="0">
            <a:schemeClr val="accent1"/>
          </a:fillRef>
          <a:effectRef idx="0">
            <a:schemeClr val="accent1"/>
          </a:effectRef>
          <a:fontRef idx="minor">
            <a:schemeClr val="tx1"/>
          </a:fontRef>
        </p:style>
      </p:cxnSp>
      <p:sp>
        <p:nvSpPr>
          <p:cNvPr id="76" name="Arrow: Pentagon 75">
            <a:extLst>
              <a:ext uri="{FF2B5EF4-FFF2-40B4-BE49-F238E27FC236}">
                <a16:creationId xmlns:a16="http://schemas.microsoft.com/office/drawing/2014/main" id="{861510DF-99A3-C690-BDF6-A09FF4EEA192}"/>
              </a:ext>
            </a:extLst>
          </p:cNvPr>
          <p:cNvSpPr/>
          <p:nvPr userDrawn="1"/>
        </p:nvSpPr>
        <p:spPr>
          <a:xfrm>
            <a:off x="14359823" y="7906158"/>
            <a:ext cx="9103665" cy="1118336"/>
          </a:xfrm>
          <a:prstGeom prst="homePlate">
            <a:avLst/>
          </a:prstGeom>
          <a:solidFill>
            <a:srgbClr val="002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b="0" i="0">
              <a:latin typeface="Aptos" panose="020B0004020202020204" pitchFamily="34" charset="0"/>
              <a:ea typeface="Helvetica Neue" panose="02000503000000020004" pitchFamily="2" charset="0"/>
              <a:cs typeface="Arial" panose="020B0604020202020204" pitchFamily="34" charset="0"/>
            </a:endParaRPr>
          </a:p>
        </p:txBody>
      </p:sp>
      <p:sp>
        <p:nvSpPr>
          <p:cNvPr id="77" name="Arrow: Pentagon 76">
            <a:extLst>
              <a:ext uri="{FF2B5EF4-FFF2-40B4-BE49-F238E27FC236}">
                <a16:creationId xmlns:a16="http://schemas.microsoft.com/office/drawing/2014/main" id="{9F0601B7-DB57-7C90-6D24-82D57EFB9C7D}"/>
              </a:ext>
            </a:extLst>
          </p:cNvPr>
          <p:cNvSpPr/>
          <p:nvPr userDrawn="1"/>
        </p:nvSpPr>
        <p:spPr>
          <a:xfrm>
            <a:off x="7155457" y="7906158"/>
            <a:ext cx="8516652" cy="1118336"/>
          </a:xfrm>
          <a:prstGeom prst="homePlate">
            <a:avLst/>
          </a:prstGeom>
          <a:solidFill>
            <a:srgbClr val="007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b="0" i="0">
              <a:latin typeface="Aptos" panose="020B0004020202020204" pitchFamily="34" charset="0"/>
              <a:ea typeface="Helvetica Neue" panose="02000503000000020004" pitchFamily="2" charset="0"/>
              <a:cs typeface="Arial" panose="020B0604020202020204" pitchFamily="34" charset="0"/>
            </a:endParaRPr>
          </a:p>
        </p:txBody>
      </p:sp>
      <p:sp>
        <p:nvSpPr>
          <p:cNvPr id="78" name="Arrow: Pentagon 77">
            <a:extLst>
              <a:ext uri="{FF2B5EF4-FFF2-40B4-BE49-F238E27FC236}">
                <a16:creationId xmlns:a16="http://schemas.microsoft.com/office/drawing/2014/main" id="{FB08C90D-6C06-D1E2-DE61-CF7FA9AB74CC}"/>
              </a:ext>
            </a:extLst>
          </p:cNvPr>
          <p:cNvSpPr/>
          <p:nvPr userDrawn="1"/>
        </p:nvSpPr>
        <p:spPr>
          <a:xfrm>
            <a:off x="0" y="7906158"/>
            <a:ext cx="7922828" cy="1118336"/>
          </a:xfrm>
          <a:prstGeom prst="homePlate">
            <a:avLst/>
          </a:prstGeom>
          <a:solidFill>
            <a:srgbClr val="00C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b="0" i="0">
              <a:latin typeface="Aptos" panose="020B0004020202020204" pitchFamily="34" charset="0"/>
              <a:ea typeface="Helvetica Neue" panose="02000503000000020004" pitchFamily="2" charset="0"/>
              <a:cs typeface="Arial" panose="020B0604020202020204" pitchFamily="34" charset="0"/>
            </a:endParaRPr>
          </a:p>
        </p:txBody>
      </p:sp>
      <p:cxnSp>
        <p:nvCxnSpPr>
          <p:cNvPr id="79" name="Straight Connector 78">
            <a:extLst>
              <a:ext uri="{FF2B5EF4-FFF2-40B4-BE49-F238E27FC236}">
                <a16:creationId xmlns:a16="http://schemas.microsoft.com/office/drawing/2014/main" id="{EF9A05C2-ACD9-0C4D-4D39-9C93D2943DD4}"/>
              </a:ext>
            </a:extLst>
          </p:cNvPr>
          <p:cNvCxnSpPr>
            <a:cxnSpLocks/>
          </p:cNvCxnSpPr>
          <p:nvPr userDrawn="1"/>
        </p:nvCxnSpPr>
        <p:spPr>
          <a:xfrm>
            <a:off x="2063844" y="10499288"/>
            <a:ext cx="58140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2A79F75-9389-818C-6987-CE9404292904}"/>
              </a:ext>
            </a:extLst>
          </p:cNvPr>
          <p:cNvCxnSpPr>
            <a:cxnSpLocks/>
          </p:cNvCxnSpPr>
          <p:nvPr userDrawn="1"/>
        </p:nvCxnSpPr>
        <p:spPr>
          <a:xfrm>
            <a:off x="9674018" y="10499288"/>
            <a:ext cx="58140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0CB2156-3148-EE5B-1DED-49310772E30D}"/>
              </a:ext>
            </a:extLst>
          </p:cNvPr>
          <p:cNvCxnSpPr>
            <a:cxnSpLocks/>
          </p:cNvCxnSpPr>
          <p:nvPr userDrawn="1"/>
        </p:nvCxnSpPr>
        <p:spPr>
          <a:xfrm>
            <a:off x="17284189" y="10499288"/>
            <a:ext cx="58140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 Placeholder 43">
            <a:extLst>
              <a:ext uri="{FF2B5EF4-FFF2-40B4-BE49-F238E27FC236}">
                <a16:creationId xmlns:a16="http://schemas.microsoft.com/office/drawing/2014/main" id="{5B71D313-D24D-AC35-B36F-89212D480844}"/>
              </a:ext>
            </a:extLst>
          </p:cNvPr>
          <p:cNvSpPr>
            <a:spLocks noGrp="1"/>
          </p:cNvSpPr>
          <p:nvPr userDrawn="1">
            <p:ph type="body" sz="quarter" idx="34" hasCustomPrompt="1"/>
          </p:nvPr>
        </p:nvSpPr>
        <p:spPr>
          <a:xfrm>
            <a:off x="2063844" y="8188329"/>
            <a:ext cx="4534243" cy="553998"/>
          </a:xfrm>
        </p:spPr>
        <p:txBody>
          <a:bodyPr anchor="ctr">
            <a:spAutoFit/>
          </a:bodyPr>
          <a:lstStyle>
            <a:lvl1pPr>
              <a:defRPr sz="35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Step 00</a:t>
            </a:r>
          </a:p>
        </p:txBody>
      </p:sp>
      <p:sp>
        <p:nvSpPr>
          <p:cNvPr id="84" name="Text Placeholder 82">
            <a:extLst>
              <a:ext uri="{FF2B5EF4-FFF2-40B4-BE49-F238E27FC236}">
                <a16:creationId xmlns:a16="http://schemas.microsoft.com/office/drawing/2014/main" id="{8ACC0BA0-2D0E-A13A-6AB0-952EF94754DD}"/>
              </a:ext>
            </a:extLst>
          </p:cNvPr>
          <p:cNvSpPr>
            <a:spLocks noGrp="1" noChangeAspect="1"/>
          </p:cNvSpPr>
          <p:nvPr userDrawn="1">
            <p:ph type="body" sz="quarter" idx="35" hasCustomPrompt="1"/>
          </p:nvPr>
        </p:nvSpPr>
        <p:spPr>
          <a:xfrm>
            <a:off x="927057" y="8108044"/>
            <a:ext cx="713046" cy="713232"/>
          </a:xfrm>
          <a:prstGeom prst="ellipse">
            <a:avLst/>
          </a:prstGeom>
          <a:solidFill>
            <a:schemeClr val="bg1"/>
          </a:solidFill>
        </p:spPr>
        <p:txBody>
          <a:bodyPr anchor="ctr"/>
          <a:lstStyle>
            <a:lvl1pPr algn="ctr">
              <a:defRPr sz="3199" b="0" i="0">
                <a:solidFill>
                  <a:srgbClr val="00C1E3"/>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a:t>
            </a:r>
          </a:p>
        </p:txBody>
      </p:sp>
      <p:sp>
        <p:nvSpPr>
          <p:cNvPr id="86" name="Text Placeholder 32">
            <a:extLst>
              <a:ext uri="{FF2B5EF4-FFF2-40B4-BE49-F238E27FC236}">
                <a16:creationId xmlns:a16="http://schemas.microsoft.com/office/drawing/2014/main" id="{5A949695-84B5-DB68-AC0F-E7BC214A9BED}"/>
              </a:ext>
            </a:extLst>
          </p:cNvPr>
          <p:cNvSpPr>
            <a:spLocks noGrp="1"/>
          </p:cNvSpPr>
          <p:nvPr userDrawn="1">
            <p:ph type="body" sz="quarter" idx="36"/>
          </p:nvPr>
        </p:nvSpPr>
        <p:spPr>
          <a:xfrm>
            <a:off x="2063844" y="10798092"/>
            <a:ext cx="5814070" cy="1481328"/>
          </a:xfrm>
          <a:noFill/>
        </p:spPr>
        <p:txBody>
          <a:bodyPr/>
          <a:lstStyle>
            <a:lvl1pPr>
              <a:defRPr sz="23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88" name="Text Placeholder 97">
            <a:extLst>
              <a:ext uri="{FF2B5EF4-FFF2-40B4-BE49-F238E27FC236}">
                <a16:creationId xmlns:a16="http://schemas.microsoft.com/office/drawing/2014/main" id="{23A546AF-010A-B7AD-86DF-3C673DD10A5A}"/>
              </a:ext>
            </a:extLst>
          </p:cNvPr>
          <p:cNvSpPr>
            <a:spLocks noGrp="1"/>
          </p:cNvSpPr>
          <p:nvPr userDrawn="1">
            <p:ph type="body" sz="quarter" idx="37" hasCustomPrompt="1"/>
          </p:nvPr>
        </p:nvSpPr>
        <p:spPr>
          <a:xfrm>
            <a:off x="2063844" y="9364890"/>
            <a:ext cx="5814070" cy="886396"/>
          </a:xfrm>
        </p:spPr>
        <p:txBody>
          <a:bodyPr anchor="ctr">
            <a:spAutoFit/>
          </a:bodyPr>
          <a:lstStyle>
            <a:lvl1pPr>
              <a:lnSpc>
                <a:spcPct val="90000"/>
              </a:lnSpc>
              <a:spcBef>
                <a:spcPts val="0"/>
              </a:spcBef>
              <a:defRPr sz="3199" b="0" i="0">
                <a:latin typeface="Aptos" panose="020B0004020202020204" pitchFamily="34" charset="0"/>
                <a:ea typeface="Helvetica Neue" panose="02000503000000020004" pitchFamily="2" charset="0"/>
                <a:cs typeface="Arial" panose="020B0604020202020204" pitchFamily="34" charset="0"/>
              </a:defRPr>
            </a:lvl1pPr>
            <a:lvl2pPr marL="0" indent="0">
              <a:buNone/>
              <a:defRPr/>
            </a:lvl2pPr>
          </a:lstStyle>
          <a:p>
            <a:pPr lvl="0"/>
            <a:r>
              <a:rPr lang="en-US"/>
              <a:t>Click to edit Master </a:t>
            </a:r>
            <a:br>
              <a:rPr lang="en-US"/>
            </a:br>
            <a:r>
              <a:rPr lang="en-US"/>
              <a:t>text styles</a:t>
            </a:r>
          </a:p>
        </p:txBody>
      </p:sp>
      <p:sp>
        <p:nvSpPr>
          <p:cNvPr id="92" name="Text Placeholder 32">
            <a:extLst>
              <a:ext uri="{FF2B5EF4-FFF2-40B4-BE49-F238E27FC236}">
                <a16:creationId xmlns:a16="http://schemas.microsoft.com/office/drawing/2014/main" id="{832474F2-60C4-D292-913E-4CB7D49628D0}"/>
              </a:ext>
            </a:extLst>
          </p:cNvPr>
          <p:cNvSpPr>
            <a:spLocks noGrp="1"/>
          </p:cNvSpPr>
          <p:nvPr userDrawn="1">
            <p:ph type="body" sz="quarter" idx="38"/>
          </p:nvPr>
        </p:nvSpPr>
        <p:spPr>
          <a:xfrm>
            <a:off x="9674018" y="10798092"/>
            <a:ext cx="5814070" cy="1481328"/>
          </a:xfrm>
          <a:noFill/>
        </p:spPr>
        <p:txBody>
          <a:bodyPr/>
          <a:lstStyle>
            <a:lvl1pPr>
              <a:defRPr sz="23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93" name="Text Placeholder 97">
            <a:extLst>
              <a:ext uri="{FF2B5EF4-FFF2-40B4-BE49-F238E27FC236}">
                <a16:creationId xmlns:a16="http://schemas.microsoft.com/office/drawing/2014/main" id="{31C48355-2AD4-9E40-A12C-A9AB1683C43F}"/>
              </a:ext>
            </a:extLst>
          </p:cNvPr>
          <p:cNvSpPr>
            <a:spLocks noGrp="1"/>
          </p:cNvSpPr>
          <p:nvPr userDrawn="1">
            <p:ph type="body" sz="quarter" idx="39" hasCustomPrompt="1"/>
          </p:nvPr>
        </p:nvSpPr>
        <p:spPr>
          <a:xfrm>
            <a:off x="9674018" y="9364890"/>
            <a:ext cx="5814070" cy="886396"/>
          </a:xfrm>
        </p:spPr>
        <p:txBody>
          <a:bodyPr anchor="ctr">
            <a:spAutoFit/>
          </a:bodyPr>
          <a:lstStyle>
            <a:lvl1pPr>
              <a:lnSpc>
                <a:spcPct val="90000"/>
              </a:lnSpc>
              <a:spcBef>
                <a:spcPts val="0"/>
              </a:spcBef>
              <a:defRPr sz="3199" b="0" i="0">
                <a:latin typeface="Aptos" panose="020B0004020202020204" pitchFamily="34" charset="0"/>
                <a:ea typeface="Helvetica Neue" panose="02000503000000020004" pitchFamily="2" charset="0"/>
                <a:cs typeface="Arial" panose="020B0604020202020204" pitchFamily="34" charset="0"/>
              </a:defRPr>
            </a:lvl1pPr>
            <a:lvl2pPr marL="0" indent="0">
              <a:buNone/>
              <a:defRPr/>
            </a:lvl2pPr>
          </a:lstStyle>
          <a:p>
            <a:pPr lvl="0"/>
            <a:r>
              <a:rPr lang="en-US"/>
              <a:t>Click to edit Master </a:t>
            </a:r>
            <a:br>
              <a:rPr lang="en-US"/>
            </a:br>
            <a:r>
              <a:rPr lang="en-US"/>
              <a:t>text styles</a:t>
            </a:r>
          </a:p>
        </p:txBody>
      </p:sp>
      <p:sp>
        <p:nvSpPr>
          <p:cNvPr id="94" name="Text Placeholder 32">
            <a:extLst>
              <a:ext uri="{FF2B5EF4-FFF2-40B4-BE49-F238E27FC236}">
                <a16:creationId xmlns:a16="http://schemas.microsoft.com/office/drawing/2014/main" id="{BB21261F-3359-8774-10F1-FAF183719044}"/>
              </a:ext>
            </a:extLst>
          </p:cNvPr>
          <p:cNvSpPr>
            <a:spLocks noGrp="1"/>
          </p:cNvSpPr>
          <p:nvPr userDrawn="1">
            <p:ph type="body" sz="quarter" idx="40"/>
          </p:nvPr>
        </p:nvSpPr>
        <p:spPr>
          <a:xfrm>
            <a:off x="17284189" y="10798092"/>
            <a:ext cx="5814070" cy="1481328"/>
          </a:xfrm>
          <a:noFill/>
        </p:spPr>
        <p:txBody>
          <a:bodyPr/>
          <a:lstStyle>
            <a:lvl1pPr>
              <a:defRPr sz="23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97" name="Text Placeholder 97">
            <a:extLst>
              <a:ext uri="{FF2B5EF4-FFF2-40B4-BE49-F238E27FC236}">
                <a16:creationId xmlns:a16="http://schemas.microsoft.com/office/drawing/2014/main" id="{A4991FBD-ED8A-4EAF-120F-96B8E40F8348}"/>
              </a:ext>
            </a:extLst>
          </p:cNvPr>
          <p:cNvSpPr>
            <a:spLocks noGrp="1"/>
          </p:cNvSpPr>
          <p:nvPr userDrawn="1">
            <p:ph type="body" sz="quarter" idx="41" hasCustomPrompt="1"/>
          </p:nvPr>
        </p:nvSpPr>
        <p:spPr>
          <a:xfrm>
            <a:off x="17284189" y="9364890"/>
            <a:ext cx="5814070" cy="886396"/>
          </a:xfrm>
        </p:spPr>
        <p:txBody>
          <a:bodyPr anchor="ctr">
            <a:spAutoFit/>
          </a:bodyPr>
          <a:lstStyle>
            <a:lvl1pPr>
              <a:lnSpc>
                <a:spcPct val="90000"/>
              </a:lnSpc>
              <a:spcBef>
                <a:spcPts val="0"/>
              </a:spcBef>
              <a:defRPr sz="3199" b="0" i="0">
                <a:latin typeface="Aptos" panose="020B0004020202020204" pitchFamily="34" charset="0"/>
                <a:ea typeface="Helvetica Neue" panose="02000503000000020004" pitchFamily="2" charset="0"/>
                <a:cs typeface="Arial" panose="020B0604020202020204" pitchFamily="34" charset="0"/>
              </a:defRPr>
            </a:lvl1pPr>
            <a:lvl2pPr marL="0" indent="0">
              <a:buNone/>
              <a:defRPr/>
            </a:lvl2pPr>
          </a:lstStyle>
          <a:p>
            <a:pPr lvl="0"/>
            <a:r>
              <a:rPr lang="en-US"/>
              <a:t>Click to edit Master </a:t>
            </a:r>
            <a:br>
              <a:rPr lang="en-US"/>
            </a:br>
            <a:r>
              <a:rPr lang="en-US"/>
              <a:t>text styles</a:t>
            </a:r>
          </a:p>
        </p:txBody>
      </p:sp>
      <p:sp>
        <p:nvSpPr>
          <p:cNvPr id="101" name="Text Placeholder 82">
            <a:extLst>
              <a:ext uri="{FF2B5EF4-FFF2-40B4-BE49-F238E27FC236}">
                <a16:creationId xmlns:a16="http://schemas.microsoft.com/office/drawing/2014/main" id="{D35F9F0B-2E07-4A33-FD84-72B0A0A3DA30}"/>
              </a:ext>
            </a:extLst>
          </p:cNvPr>
          <p:cNvSpPr>
            <a:spLocks noGrp="1" noChangeAspect="1"/>
          </p:cNvSpPr>
          <p:nvPr userDrawn="1">
            <p:ph type="body" sz="quarter" idx="42" hasCustomPrompt="1"/>
          </p:nvPr>
        </p:nvSpPr>
        <p:spPr>
          <a:xfrm>
            <a:off x="8683496" y="8108044"/>
            <a:ext cx="713046" cy="713232"/>
          </a:xfrm>
          <a:prstGeom prst="ellipse">
            <a:avLst/>
          </a:prstGeom>
          <a:solidFill>
            <a:schemeClr val="bg1"/>
          </a:solidFill>
        </p:spPr>
        <p:txBody>
          <a:bodyPr anchor="ctr"/>
          <a:lstStyle>
            <a:lvl1pPr algn="ctr">
              <a:defRPr sz="3199" b="0" i="0">
                <a:solidFill>
                  <a:schemeClr val="accent2"/>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a:t>
            </a:r>
          </a:p>
        </p:txBody>
      </p:sp>
      <p:sp>
        <p:nvSpPr>
          <p:cNvPr id="102" name="Text Placeholder 82">
            <a:extLst>
              <a:ext uri="{FF2B5EF4-FFF2-40B4-BE49-F238E27FC236}">
                <a16:creationId xmlns:a16="http://schemas.microsoft.com/office/drawing/2014/main" id="{82313CC9-5B7E-19A3-249C-A2DBA22B90D2}"/>
              </a:ext>
            </a:extLst>
          </p:cNvPr>
          <p:cNvSpPr>
            <a:spLocks noGrp="1" noChangeAspect="1"/>
          </p:cNvSpPr>
          <p:nvPr userDrawn="1">
            <p:ph type="body" sz="quarter" idx="43" hasCustomPrompt="1"/>
          </p:nvPr>
        </p:nvSpPr>
        <p:spPr>
          <a:xfrm>
            <a:off x="16147402" y="8108044"/>
            <a:ext cx="713046" cy="713232"/>
          </a:xfrm>
          <a:prstGeom prst="ellipse">
            <a:avLst/>
          </a:prstGeom>
          <a:solidFill>
            <a:schemeClr val="bg1"/>
          </a:solidFill>
        </p:spPr>
        <p:txBody>
          <a:bodyPr anchor="ctr"/>
          <a:lstStyle>
            <a:lvl1pPr algn="ctr">
              <a:defRPr sz="3199" b="0" i="0">
                <a:solidFill>
                  <a:srgbClr val="002C3F"/>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a:t>
            </a:r>
          </a:p>
        </p:txBody>
      </p:sp>
      <p:sp>
        <p:nvSpPr>
          <p:cNvPr id="103" name="Text Placeholder 43">
            <a:extLst>
              <a:ext uri="{FF2B5EF4-FFF2-40B4-BE49-F238E27FC236}">
                <a16:creationId xmlns:a16="http://schemas.microsoft.com/office/drawing/2014/main" id="{DAFBCFA6-EF0E-14E9-78C8-AD2CED516009}"/>
              </a:ext>
            </a:extLst>
          </p:cNvPr>
          <p:cNvSpPr>
            <a:spLocks noGrp="1"/>
          </p:cNvSpPr>
          <p:nvPr userDrawn="1">
            <p:ph type="body" sz="quarter" idx="44" hasCustomPrompt="1"/>
          </p:nvPr>
        </p:nvSpPr>
        <p:spPr>
          <a:xfrm>
            <a:off x="9674018" y="8188329"/>
            <a:ext cx="4534243" cy="553998"/>
          </a:xfrm>
        </p:spPr>
        <p:txBody>
          <a:bodyPr anchor="ctr">
            <a:spAutoFit/>
          </a:bodyPr>
          <a:lstStyle>
            <a:lvl1pPr>
              <a:defRPr sz="35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Step 00</a:t>
            </a:r>
          </a:p>
        </p:txBody>
      </p:sp>
      <p:sp>
        <p:nvSpPr>
          <p:cNvPr id="104" name="Text Placeholder 43">
            <a:extLst>
              <a:ext uri="{FF2B5EF4-FFF2-40B4-BE49-F238E27FC236}">
                <a16:creationId xmlns:a16="http://schemas.microsoft.com/office/drawing/2014/main" id="{53C6F9EC-E6CF-A965-494B-0058C33DB543}"/>
              </a:ext>
            </a:extLst>
          </p:cNvPr>
          <p:cNvSpPr>
            <a:spLocks noGrp="1"/>
          </p:cNvSpPr>
          <p:nvPr userDrawn="1">
            <p:ph type="body" sz="quarter" idx="45" hasCustomPrompt="1"/>
          </p:nvPr>
        </p:nvSpPr>
        <p:spPr>
          <a:xfrm>
            <a:off x="17284190" y="8188329"/>
            <a:ext cx="4534243" cy="553998"/>
          </a:xfrm>
        </p:spPr>
        <p:txBody>
          <a:bodyPr anchor="ctr">
            <a:spAutoFit/>
          </a:bodyPr>
          <a:lstStyle>
            <a:lvl1pPr>
              <a:defRPr sz="35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Step 00</a:t>
            </a:r>
          </a:p>
        </p:txBody>
      </p:sp>
      <p:sp>
        <p:nvSpPr>
          <p:cNvPr id="21" name="TextBox 20">
            <a:extLst>
              <a:ext uri="{FF2B5EF4-FFF2-40B4-BE49-F238E27FC236}">
                <a16:creationId xmlns:a16="http://schemas.microsoft.com/office/drawing/2014/main" id="{BCA19047-52F6-C4F0-C71F-4B7E775671CA}"/>
              </a:ext>
            </a:extLst>
          </p:cNvPr>
          <p:cNvSpPr txBox="1"/>
          <p:nvPr userDrawn="1"/>
        </p:nvSpPr>
        <p:spPr>
          <a:xfrm>
            <a:off x="-1559452" y="4410636"/>
            <a:ext cx="0" cy="0"/>
          </a:xfrm>
          <a:prstGeom prst="rect">
            <a:avLst/>
          </a:prstGeom>
          <a:noFill/>
        </p:spPr>
        <p:txBody>
          <a:bodyPr wrap="none" lIns="0" tIns="0" rIns="0" bIns="0" rtlCol="0">
            <a:noAutofit/>
          </a:bodyPr>
          <a:lstStyle/>
          <a:p>
            <a:pPr algn="l"/>
            <a:endParaRPr lang="en-US" sz="3199" b="0" i="0">
              <a:solidFill>
                <a:schemeClr val="tx2"/>
              </a:solidFill>
              <a:latin typeface="Aptos" panose="020B00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366977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C135E3F6-7ADB-4CFB-3CA6-AADF03F9B4FA}"/>
              </a:ext>
            </a:extLst>
          </p:cNvPr>
          <p:cNvSpPr>
            <a:spLocks noGrp="1"/>
          </p:cNvSpPr>
          <p:nvPr>
            <p:ph type="pic" sz="quarter" idx="14"/>
          </p:nvPr>
        </p:nvSpPr>
        <p:spPr>
          <a:xfrm>
            <a:off x="11863509" y="850900"/>
            <a:ext cx="12514142" cy="12865100"/>
          </a:xfrm>
          <a:custGeom>
            <a:avLst/>
            <a:gdLst>
              <a:gd name="connsiteX0" fmla="*/ 3209827 w 6258701"/>
              <a:gd name="connsiteY0" fmla="*/ 601667 h 6432550"/>
              <a:gd name="connsiteX1" fmla="*/ 3209827 w 6258701"/>
              <a:gd name="connsiteY1" fmla="*/ 3125019 h 6432550"/>
              <a:gd name="connsiteX2" fmla="*/ 754672 w 6258701"/>
              <a:gd name="connsiteY2" fmla="*/ 3125019 h 6432550"/>
              <a:gd name="connsiteX3" fmla="*/ 6258701 w 6258701"/>
              <a:gd name="connsiteY3" fmla="*/ 0 h 6432550"/>
              <a:gd name="connsiteX4" fmla="*/ 6258701 w 6258701"/>
              <a:gd name="connsiteY4" fmla="*/ 6432550 h 6432550"/>
              <a:gd name="connsiteX5" fmla="*/ 0 w 6258701"/>
              <a:gd name="connsiteY5" fmla="*/ 6432550 h 643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8701" h="6432550">
                <a:moveTo>
                  <a:pt x="3209827" y="601667"/>
                </a:moveTo>
                <a:lnTo>
                  <a:pt x="3209827" y="3125019"/>
                </a:lnTo>
                <a:lnTo>
                  <a:pt x="754672" y="3125019"/>
                </a:lnTo>
                <a:close/>
                <a:moveTo>
                  <a:pt x="6258701" y="0"/>
                </a:moveTo>
                <a:lnTo>
                  <a:pt x="6258701" y="6432550"/>
                </a:lnTo>
                <a:lnTo>
                  <a:pt x="0" y="6432550"/>
                </a:lnTo>
                <a:close/>
              </a:path>
            </a:pathLst>
          </a:custGeom>
          <a:solidFill>
            <a:schemeClr val="bg1">
              <a:lumMod val="75000"/>
            </a:schemeClr>
          </a:solidFill>
        </p:spPr>
        <p:txBody>
          <a:bodyPr wrap="square" anchor="ctr">
            <a:noAutofit/>
          </a:bodyPr>
          <a:lstStyle>
            <a:lvl1pPr algn="ctr">
              <a:defRPr b="0" i="0">
                <a:latin typeface="Aptos" panose="020B0004020202020204" pitchFamily="34" charset="0"/>
              </a:defRPr>
            </a:lvl1pPr>
          </a:lstStyle>
          <a:p>
            <a:endParaRPr lang="en-US"/>
          </a:p>
        </p:txBody>
      </p:sp>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b="0" i="0">
                <a:latin typeface="Aptos" panose="020B0004020202020204" pitchFamily="34" charset="0"/>
              </a:defRPr>
            </a:lvl1pPr>
          </a:lstStyle>
          <a:p>
            <a:r>
              <a:rPr lang="en-US"/>
              <a:t>Click to edit Master title style</a:t>
            </a:r>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914162" y="1863787"/>
            <a:ext cx="22549342" cy="615554"/>
          </a:xfrm>
        </p:spPr>
        <p:txBody>
          <a:bodyPr>
            <a:spAutoFit/>
          </a:bodyPr>
          <a:lstStyle>
            <a:lvl1pPr>
              <a:defRPr sz="3999" b="0" i="0">
                <a:solidFill>
                  <a:schemeClr val="accent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Subtitle</a:t>
            </a:r>
          </a:p>
        </p:txBody>
      </p:sp>
      <p:cxnSp>
        <p:nvCxnSpPr>
          <p:cNvPr id="64" name="Straight Connector 63">
            <a:extLst>
              <a:ext uri="{FF2B5EF4-FFF2-40B4-BE49-F238E27FC236}">
                <a16:creationId xmlns:a16="http://schemas.microsoft.com/office/drawing/2014/main" id="{20B5C1AD-54D8-25AC-50A0-AB3900A4298E}"/>
              </a:ext>
            </a:extLst>
          </p:cNvPr>
          <p:cNvCxnSpPr/>
          <p:nvPr userDrawn="1"/>
        </p:nvCxnSpPr>
        <p:spPr>
          <a:xfrm>
            <a:off x="914162" y="4815854"/>
            <a:ext cx="10512862"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F57556-9FEB-CF5D-0CEF-8DEEB9ACEC75}"/>
              </a:ext>
            </a:extLst>
          </p:cNvPr>
          <p:cNvCxnSpPr/>
          <p:nvPr userDrawn="1"/>
        </p:nvCxnSpPr>
        <p:spPr>
          <a:xfrm>
            <a:off x="914162" y="6294436"/>
            <a:ext cx="10512862"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E65955A-A672-8184-6E99-2FCA012774B4}"/>
              </a:ext>
            </a:extLst>
          </p:cNvPr>
          <p:cNvCxnSpPr/>
          <p:nvPr userDrawn="1"/>
        </p:nvCxnSpPr>
        <p:spPr>
          <a:xfrm>
            <a:off x="914162" y="7773018"/>
            <a:ext cx="10512862"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00660C5-37F1-6473-82F7-8211D3042A1F}"/>
              </a:ext>
            </a:extLst>
          </p:cNvPr>
          <p:cNvCxnSpPr/>
          <p:nvPr userDrawn="1"/>
        </p:nvCxnSpPr>
        <p:spPr>
          <a:xfrm>
            <a:off x="914162" y="9251600"/>
            <a:ext cx="10512862"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E1A90EF-1E3B-3ABA-990E-B0E1602E2E98}"/>
              </a:ext>
            </a:extLst>
          </p:cNvPr>
          <p:cNvCxnSpPr/>
          <p:nvPr userDrawn="1"/>
        </p:nvCxnSpPr>
        <p:spPr>
          <a:xfrm>
            <a:off x="914162" y="10730182"/>
            <a:ext cx="10512862"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17C12962-A87C-4056-0C13-224978F6FADD}"/>
              </a:ext>
            </a:extLst>
          </p:cNvPr>
          <p:cNvSpPr>
            <a:spLocks noGrp="1"/>
          </p:cNvSpPr>
          <p:nvPr>
            <p:ph type="body" sz="quarter" idx="15" hasCustomPrompt="1"/>
          </p:nvPr>
        </p:nvSpPr>
        <p:spPr>
          <a:xfrm>
            <a:off x="914162" y="3777087"/>
            <a:ext cx="6678460" cy="615554"/>
          </a:xfrm>
        </p:spPr>
        <p:txBody>
          <a:bodyPr vert="horz" wrap="square" lIns="0" tIns="0" rIns="0" bIns="0" rtlCol="0" anchor="ctr">
            <a:spAutoFit/>
          </a:bodyPr>
          <a:lstStyle>
            <a:lvl1pPr>
              <a:defRPr lang="en-US" sz="3999" b="0" i="0" dirty="0" smtClean="0">
                <a:latin typeface="Aptos" panose="020B0004020202020204" pitchFamily="34" charset="0"/>
                <a:ea typeface="Helvetica Neue" panose="02000503000000020004" pitchFamily="2" charset="0"/>
                <a:cs typeface="Arial" panose="020B0604020202020204" pitchFamily="34" charset="0"/>
              </a:defRPr>
            </a:lvl1pPr>
          </a:lstStyle>
          <a:p>
            <a:pPr lvl="0"/>
            <a:r>
              <a:rPr lang="en-US"/>
              <a:t>Agenda topic goes here</a:t>
            </a:r>
          </a:p>
        </p:txBody>
      </p:sp>
      <p:sp>
        <p:nvSpPr>
          <p:cNvPr id="31" name="Text Placeholder 29">
            <a:extLst>
              <a:ext uri="{FF2B5EF4-FFF2-40B4-BE49-F238E27FC236}">
                <a16:creationId xmlns:a16="http://schemas.microsoft.com/office/drawing/2014/main" id="{1C9FFE47-C27A-A0C7-AB2C-982F218BF9A5}"/>
              </a:ext>
            </a:extLst>
          </p:cNvPr>
          <p:cNvSpPr>
            <a:spLocks noGrp="1"/>
          </p:cNvSpPr>
          <p:nvPr>
            <p:ph type="body" sz="quarter" idx="16" hasCustomPrompt="1"/>
          </p:nvPr>
        </p:nvSpPr>
        <p:spPr>
          <a:xfrm>
            <a:off x="914162" y="5255667"/>
            <a:ext cx="6678460" cy="615554"/>
          </a:xfrm>
        </p:spPr>
        <p:txBody>
          <a:bodyPr vert="horz" wrap="square" lIns="0" tIns="0" rIns="0" bIns="0" rtlCol="0" anchor="ctr">
            <a:spAutoFit/>
          </a:bodyPr>
          <a:lstStyle>
            <a:lvl1pPr>
              <a:defRPr lang="en-US" sz="3999" b="0" i="0" dirty="0" smtClean="0">
                <a:latin typeface="Aptos" panose="020B0004020202020204" pitchFamily="34" charset="0"/>
                <a:ea typeface="Helvetica Neue" panose="02000503000000020004" pitchFamily="2" charset="0"/>
                <a:cs typeface="Arial" panose="020B0604020202020204" pitchFamily="34" charset="0"/>
              </a:defRPr>
            </a:lvl1pPr>
          </a:lstStyle>
          <a:p>
            <a:pPr lvl="0"/>
            <a:r>
              <a:rPr lang="en-US"/>
              <a:t>Agenda topic goes here</a:t>
            </a:r>
          </a:p>
        </p:txBody>
      </p:sp>
      <p:sp>
        <p:nvSpPr>
          <p:cNvPr id="32" name="Text Placeholder 29">
            <a:extLst>
              <a:ext uri="{FF2B5EF4-FFF2-40B4-BE49-F238E27FC236}">
                <a16:creationId xmlns:a16="http://schemas.microsoft.com/office/drawing/2014/main" id="{836CE06C-0DBF-38C5-A3A0-332075089DB7}"/>
              </a:ext>
            </a:extLst>
          </p:cNvPr>
          <p:cNvSpPr>
            <a:spLocks noGrp="1"/>
          </p:cNvSpPr>
          <p:nvPr>
            <p:ph type="body" sz="quarter" idx="17" hasCustomPrompt="1"/>
          </p:nvPr>
        </p:nvSpPr>
        <p:spPr>
          <a:xfrm>
            <a:off x="914162" y="6734247"/>
            <a:ext cx="6678460" cy="615554"/>
          </a:xfrm>
        </p:spPr>
        <p:txBody>
          <a:bodyPr vert="horz" wrap="square" lIns="0" tIns="0" rIns="0" bIns="0" rtlCol="0" anchor="ctr">
            <a:spAutoFit/>
          </a:bodyPr>
          <a:lstStyle>
            <a:lvl1pPr>
              <a:defRPr lang="en-US" sz="3999" b="0" i="0" dirty="0" smtClean="0">
                <a:latin typeface="Aptos" panose="020B0004020202020204" pitchFamily="34" charset="0"/>
                <a:ea typeface="Helvetica Neue" panose="02000503000000020004" pitchFamily="2" charset="0"/>
                <a:cs typeface="Arial" panose="020B0604020202020204" pitchFamily="34" charset="0"/>
              </a:defRPr>
            </a:lvl1pPr>
          </a:lstStyle>
          <a:p>
            <a:pPr lvl="0"/>
            <a:r>
              <a:rPr lang="en-US"/>
              <a:t>Agenda topic goes here</a:t>
            </a:r>
          </a:p>
        </p:txBody>
      </p:sp>
      <p:sp>
        <p:nvSpPr>
          <p:cNvPr id="33" name="Text Placeholder 29">
            <a:extLst>
              <a:ext uri="{FF2B5EF4-FFF2-40B4-BE49-F238E27FC236}">
                <a16:creationId xmlns:a16="http://schemas.microsoft.com/office/drawing/2014/main" id="{DAB0B8E0-28CC-86B8-BF7F-793B1AF97CDE}"/>
              </a:ext>
            </a:extLst>
          </p:cNvPr>
          <p:cNvSpPr>
            <a:spLocks noGrp="1"/>
          </p:cNvSpPr>
          <p:nvPr>
            <p:ph type="body" sz="quarter" idx="18" hasCustomPrompt="1"/>
          </p:nvPr>
        </p:nvSpPr>
        <p:spPr>
          <a:xfrm>
            <a:off x="914162" y="8212827"/>
            <a:ext cx="6678460" cy="615554"/>
          </a:xfrm>
        </p:spPr>
        <p:txBody>
          <a:bodyPr vert="horz" wrap="square" lIns="0" tIns="0" rIns="0" bIns="0" rtlCol="0" anchor="ctr">
            <a:spAutoFit/>
          </a:bodyPr>
          <a:lstStyle>
            <a:lvl1pPr>
              <a:defRPr lang="en-US" sz="3999" b="0" i="0" dirty="0" smtClean="0">
                <a:latin typeface="Aptos" panose="020B0004020202020204" pitchFamily="34" charset="0"/>
                <a:ea typeface="Helvetica Neue" panose="02000503000000020004" pitchFamily="2" charset="0"/>
                <a:cs typeface="Arial" panose="020B0604020202020204" pitchFamily="34" charset="0"/>
              </a:defRPr>
            </a:lvl1pPr>
          </a:lstStyle>
          <a:p>
            <a:pPr lvl="0"/>
            <a:r>
              <a:rPr lang="en-US"/>
              <a:t>Agenda topic goes here</a:t>
            </a:r>
          </a:p>
        </p:txBody>
      </p:sp>
      <p:sp>
        <p:nvSpPr>
          <p:cNvPr id="34" name="Text Placeholder 29">
            <a:extLst>
              <a:ext uri="{FF2B5EF4-FFF2-40B4-BE49-F238E27FC236}">
                <a16:creationId xmlns:a16="http://schemas.microsoft.com/office/drawing/2014/main" id="{5E28DE13-A9F5-CE8C-2011-6237AF34843B}"/>
              </a:ext>
            </a:extLst>
          </p:cNvPr>
          <p:cNvSpPr>
            <a:spLocks noGrp="1"/>
          </p:cNvSpPr>
          <p:nvPr>
            <p:ph type="body" sz="quarter" idx="19" hasCustomPrompt="1"/>
          </p:nvPr>
        </p:nvSpPr>
        <p:spPr>
          <a:xfrm>
            <a:off x="914162" y="9691407"/>
            <a:ext cx="6678460" cy="615554"/>
          </a:xfrm>
        </p:spPr>
        <p:txBody>
          <a:bodyPr vert="horz" wrap="square" lIns="0" tIns="0" rIns="0" bIns="0" rtlCol="0" anchor="ctr">
            <a:spAutoFit/>
          </a:bodyPr>
          <a:lstStyle>
            <a:lvl1pPr>
              <a:defRPr lang="en-US" sz="3999" b="0" i="0" dirty="0" smtClean="0">
                <a:latin typeface="Aptos" panose="020B0004020202020204" pitchFamily="34" charset="0"/>
                <a:ea typeface="Helvetica Neue" panose="02000503000000020004" pitchFamily="2" charset="0"/>
                <a:cs typeface="Arial" panose="020B0604020202020204" pitchFamily="34" charset="0"/>
              </a:defRPr>
            </a:lvl1pPr>
          </a:lstStyle>
          <a:p>
            <a:pPr lvl="0"/>
            <a:r>
              <a:rPr lang="en-US"/>
              <a:t>Agenda topic goes here</a:t>
            </a:r>
          </a:p>
        </p:txBody>
      </p:sp>
      <p:sp>
        <p:nvSpPr>
          <p:cNvPr id="35" name="Text Placeholder 29">
            <a:extLst>
              <a:ext uri="{FF2B5EF4-FFF2-40B4-BE49-F238E27FC236}">
                <a16:creationId xmlns:a16="http://schemas.microsoft.com/office/drawing/2014/main" id="{84D30E33-6CA3-FCAA-EEFF-E27D101FF0E4}"/>
              </a:ext>
            </a:extLst>
          </p:cNvPr>
          <p:cNvSpPr>
            <a:spLocks noGrp="1"/>
          </p:cNvSpPr>
          <p:nvPr>
            <p:ph type="body" sz="quarter" idx="20" hasCustomPrompt="1"/>
          </p:nvPr>
        </p:nvSpPr>
        <p:spPr>
          <a:xfrm>
            <a:off x="914162" y="11169987"/>
            <a:ext cx="6678460" cy="615554"/>
          </a:xfrm>
        </p:spPr>
        <p:txBody>
          <a:bodyPr vert="horz" wrap="square" lIns="0" tIns="0" rIns="0" bIns="0" rtlCol="0" anchor="ctr">
            <a:spAutoFit/>
          </a:bodyPr>
          <a:lstStyle>
            <a:lvl1pPr>
              <a:defRPr lang="en-US" sz="3999" b="0" i="0" dirty="0" smtClean="0">
                <a:latin typeface="Aptos" panose="020B0004020202020204" pitchFamily="34" charset="0"/>
                <a:ea typeface="Helvetica Neue" panose="02000503000000020004" pitchFamily="2" charset="0"/>
                <a:cs typeface="Arial" panose="020B0604020202020204" pitchFamily="34" charset="0"/>
              </a:defRPr>
            </a:lvl1pPr>
          </a:lstStyle>
          <a:p>
            <a:pPr lvl="0"/>
            <a:r>
              <a:rPr lang="en-US"/>
              <a:t>Agenda topic goes here</a:t>
            </a:r>
          </a:p>
        </p:txBody>
      </p:sp>
      <p:sp>
        <p:nvSpPr>
          <p:cNvPr id="37" name="Text Placeholder 29">
            <a:extLst>
              <a:ext uri="{FF2B5EF4-FFF2-40B4-BE49-F238E27FC236}">
                <a16:creationId xmlns:a16="http://schemas.microsoft.com/office/drawing/2014/main" id="{A7920B15-A432-9F6D-93A7-6F3FF5023428}"/>
              </a:ext>
            </a:extLst>
          </p:cNvPr>
          <p:cNvSpPr>
            <a:spLocks noGrp="1"/>
          </p:cNvSpPr>
          <p:nvPr>
            <p:ph type="body" sz="quarter" idx="21" hasCustomPrompt="1"/>
          </p:nvPr>
        </p:nvSpPr>
        <p:spPr>
          <a:xfrm>
            <a:off x="9205102" y="3869420"/>
            <a:ext cx="2221921" cy="430888"/>
          </a:xfrm>
        </p:spPr>
        <p:txBody>
          <a:bodyPr vert="horz" wrap="square" lIns="0" tIns="0" rIns="0" bIns="0" rtlCol="0" anchor="ctr">
            <a:spAutoFit/>
          </a:bodyPr>
          <a:lstStyle>
            <a:lvl1pPr>
              <a:defRPr lang="en-US" sz="2799" b="0" i="0" dirty="0" smtClean="0">
                <a:latin typeface="Aptos" panose="020B0004020202020204" pitchFamily="34" charset="0"/>
                <a:ea typeface="Helvetica Neue" panose="02000503000000020004" pitchFamily="2" charset="0"/>
                <a:cs typeface="Arial" panose="020B0604020202020204" pitchFamily="34" charset="0"/>
              </a:defRPr>
            </a:lvl1pPr>
          </a:lstStyle>
          <a:p>
            <a:pPr lvl="0" algn="r"/>
            <a:r>
              <a:rPr lang="en-US"/>
              <a:t>Section 1</a:t>
            </a:r>
          </a:p>
        </p:txBody>
      </p:sp>
      <p:sp>
        <p:nvSpPr>
          <p:cNvPr id="38" name="Text Placeholder 29">
            <a:extLst>
              <a:ext uri="{FF2B5EF4-FFF2-40B4-BE49-F238E27FC236}">
                <a16:creationId xmlns:a16="http://schemas.microsoft.com/office/drawing/2014/main" id="{0398A5D4-07BB-CCA7-31DC-B41F65F8B564}"/>
              </a:ext>
            </a:extLst>
          </p:cNvPr>
          <p:cNvSpPr>
            <a:spLocks noGrp="1"/>
          </p:cNvSpPr>
          <p:nvPr>
            <p:ph type="body" sz="quarter" idx="22" hasCustomPrompt="1"/>
          </p:nvPr>
        </p:nvSpPr>
        <p:spPr>
          <a:xfrm>
            <a:off x="9205102" y="5347998"/>
            <a:ext cx="2221921" cy="430888"/>
          </a:xfrm>
        </p:spPr>
        <p:txBody>
          <a:bodyPr vert="horz" wrap="square" lIns="0" tIns="0" rIns="0" bIns="0" rtlCol="0" anchor="ctr">
            <a:spAutoFit/>
          </a:bodyPr>
          <a:lstStyle>
            <a:lvl1pPr>
              <a:defRPr lang="en-US" sz="2799" b="0" i="0" dirty="0" smtClean="0">
                <a:latin typeface="Aptos" panose="020B0004020202020204" pitchFamily="34" charset="0"/>
                <a:ea typeface="Helvetica Neue" panose="02000503000000020004" pitchFamily="2" charset="0"/>
                <a:cs typeface="Arial" panose="020B0604020202020204" pitchFamily="34" charset="0"/>
              </a:defRPr>
            </a:lvl1pPr>
          </a:lstStyle>
          <a:p>
            <a:pPr lvl="0" algn="r"/>
            <a:r>
              <a:rPr lang="en-US"/>
              <a:t>Section 2</a:t>
            </a:r>
          </a:p>
        </p:txBody>
      </p:sp>
      <p:sp>
        <p:nvSpPr>
          <p:cNvPr id="39" name="Text Placeholder 29">
            <a:extLst>
              <a:ext uri="{FF2B5EF4-FFF2-40B4-BE49-F238E27FC236}">
                <a16:creationId xmlns:a16="http://schemas.microsoft.com/office/drawing/2014/main" id="{A28593B2-21DC-EE94-B070-8EA7B2878D02}"/>
              </a:ext>
            </a:extLst>
          </p:cNvPr>
          <p:cNvSpPr>
            <a:spLocks noGrp="1"/>
          </p:cNvSpPr>
          <p:nvPr>
            <p:ph type="body" sz="quarter" idx="23" hasCustomPrompt="1"/>
          </p:nvPr>
        </p:nvSpPr>
        <p:spPr>
          <a:xfrm>
            <a:off x="9205102" y="6826576"/>
            <a:ext cx="2221921" cy="430888"/>
          </a:xfrm>
        </p:spPr>
        <p:txBody>
          <a:bodyPr vert="horz" wrap="square" lIns="0" tIns="0" rIns="0" bIns="0" rtlCol="0" anchor="ctr">
            <a:spAutoFit/>
          </a:bodyPr>
          <a:lstStyle>
            <a:lvl1pPr>
              <a:defRPr lang="en-US" sz="2799" b="0" i="0" dirty="0" smtClean="0">
                <a:latin typeface="Aptos" panose="020B0004020202020204" pitchFamily="34" charset="0"/>
                <a:ea typeface="Helvetica Neue" panose="02000503000000020004" pitchFamily="2" charset="0"/>
                <a:cs typeface="Arial" panose="020B0604020202020204" pitchFamily="34" charset="0"/>
              </a:defRPr>
            </a:lvl1pPr>
          </a:lstStyle>
          <a:p>
            <a:pPr lvl="0" algn="r"/>
            <a:r>
              <a:rPr lang="en-US"/>
              <a:t>Section 3</a:t>
            </a:r>
          </a:p>
        </p:txBody>
      </p:sp>
      <p:sp>
        <p:nvSpPr>
          <p:cNvPr id="40" name="Text Placeholder 29">
            <a:extLst>
              <a:ext uri="{FF2B5EF4-FFF2-40B4-BE49-F238E27FC236}">
                <a16:creationId xmlns:a16="http://schemas.microsoft.com/office/drawing/2014/main" id="{C6C6C090-FC9E-D878-81FE-A36884AD0ABD}"/>
              </a:ext>
            </a:extLst>
          </p:cNvPr>
          <p:cNvSpPr>
            <a:spLocks noGrp="1"/>
          </p:cNvSpPr>
          <p:nvPr>
            <p:ph type="body" sz="quarter" idx="24" hasCustomPrompt="1"/>
          </p:nvPr>
        </p:nvSpPr>
        <p:spPr>
          <a:xfrm>
            <a:off x="9205102" y="8305154"/>
            <a:ext cx="2221921" cy="430888"/>
          </a:xfrm>
        </p:spPr>
        <p:txBody>
          <a:bodyPr vert="horz" wrap="square" lIns="0" tIns="0" rIns="0" bIns="0" rtlCol="0" anchor="ctr">
            <a:spAutoFit/>
          </a:bodyPr>
          <a:lstStyle>
            <a:lvl1pPr>
              <a:defRPr lang="en-US" sz="2799" b="0" i="0" dirty="0" smtClean="0">
                <a:latin typeface="Aptos" panose="020B0004020202020204" pitchFamily="34" charset="0"/>
                <a:ea typeface="Helvetica Neue" panose="02000503000000020004" pitchFamily="2" charset="0"/>
                <a:cs typeface="Arial" panose="020B0604020202020204" pitchFamily="34" charset="0"/>
              </a:defRPr>
            </a:lvl1pPr>
          </a:lstStyle>
          <a:p>
            <a:pPr lvl="0" algn="r"/>
            <a:r>
              <a:rPr lang="en-US"/>
              <a:t>Section 4</a:t>
            </a:r>
          </a:p>
        </p:txBody>
      </p:sp>
      <p:sp>
        <p:nvSpPr>
          <p:cNvPr id="41" name="Text Placeholder 29">
            <a:extLst>
              <a:ext uri="{FF2B5EF4-FFF2-40B4-BE49-F238E27FC236}">
                <a16:creationId xmlns:a16="http://schemas.microsoft.com/office/drawing/2014/main" id="{11CE5A4C-CF35-B8B8-0EA8-E209FAC2BA26}"/>
              </a:ext>
            </a:extLst>
          </p:cNvPr>
          <p:cNvSpPr>
            <a:spLocks noGrp="1"/>
          </p:cNvSpPr>
          <p:nvPr>
            <p:ph type="body" sz="quarter" idx="25" hasCustomPrompt="1"/>
          </p:nvPr>
        </p:nvSpPr>
        <p:spPr>
          <a:xfrm>
            <a:off x="9205102" y="9783732"/>
            <a:ext cx="2221921" cy="430888"/>
          </a:xfrm>
        </p:spPr>
        <p:txBody>
          <a:bodyPr vert="horz" wrap="square" lIns="0" tIns="0" rIns="0" bIns="0" rtlCol="0" anchor="ctr">
            <a:spAutoFit/>
          </a:bodyPr>
          <a:lstStyle>
            <a:lvl1pPr>
              <a:defRPr lang="en-US" sz="2799" b="0" i="0" dirty="0" smtClean="0">
                <a:latin typeface="Aptos" panose="020B0004020202020204" pitchFamily="34" charset="0"/>
                <a:ea typeface="Helvetica Neue" panose="02000503000000020004" pitchFamily="2" charset="0"/>
                <a:cs typeface="Arial" panose="020B0604020202020204" pitchFamily="34" charset="0"/>
              </a:defRPr>
            </a:lvl1pPr>
          </a:lstStyle>
          <a:p>
            <a:pPr lvl="0" algn="r"/>
            <a:r>
              <a:rPr lang="en-US"/>
              <a:t>Section 5</a:t>
            </a:r>
          </a:p>
        </p:txBody>
      </p:sp>
      <p:sp>
        <p:nvSpPr>
          <p:cNvPr id="42" name="Text Placeholder 29">
            <a:extLst>
              <a:ext uri="{FF2B5EF4-FFF2-40B4-BE49-F238E27FC236}">
                <a16:creationId xmlns:a16="http://schemas.microsoft.com/office/drawing/2014/main" id="{267E9FCC-C817-1131-B956-C4096AD292A6}"/>
              </a:ext>
            </a:extLst>
          </p:cNvPr>
          <p:cNvSpPr>
            <a:spLocks noGrp="1"/>
          </p:cNvSpPr>
          <p:nvPr>
            <p:ph type="body" sz="quarter" idx="26" hasCustomPrompt="1"/>
          </p:nvPr>
        </p:nvSpPr>
        <p:spPr>
          <a:xfrm>
            <a:off x="9205102" y="11262310"/>
            <a:ext cx="2221921" cy="430888"/>
          </a:xfrm>
        </p:spPr>
        <p:txBody>
          <a:bodyPr vert="horz" wrap="square" lIns="0" tIns="0" rIns="0" bIns="0" rtlCol="0" anchor="ctr">
            <a:spAutoFit/>
          </a:bodyPr>
          <a:lstStyle>
            <a:lvl1pPr>
              <a:defRPr lang="en-US" sz="2799" b="0" i="0" dirty="0" smtClean="0">
                <a:latin typeface="Aptos" panose="020B0004020202020204" pitchFamily="34" charset="0"/>
                <a:ea typeface="Helvetica Neue" panose="02000503000000020004" pitchFamily="2" charset="0"/>
                <a:cs typeface="Arial" panose="020B0604020202020204" pitchFamily="34" charset="0"/>
              </a:defRPr>
            </a:lvl1pPr>
          </a:lstStyle>
          <a:p>
            <a:pPr lvl="0" algn="r"/>
            <a:r>
              <a:rPr lang="en-US"/>
              <a:t>Section 6</a:t>
            </a:r>
          </a:p>
        </p:txBody>
      </p:sp>
    </p:spTree>
    <p:extLst>
      <p:ext uri="{BB962C8B-B14F-4D97-AF65-F5344CB8AC3E}">
        <p14:creationId xmlns:p14="http://schemas.microsoft.com/office/powerpoint/2010/main" val="2543259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Slide 1 - Viole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60D47-3E3E-4462-3A38-8B44F21140D0}"/>
              </a:ext>
            </a:extLst>
          </p:cNvPr>
          <p:cNvPicPr>
            <a:picLocks noChangeAspect="1"/>
          </p:cNvPicPr>
          <p:nvPr userDrawn="1"/>
        </p:nvPicPr>
        <p:blipFill>
          <a:blip r:embed="rId2"/>
          <a:stretch>
            <a:fillRect/>
          </a:stretch>
        </p:blipFill>
        <p:spPr>
          <a:xfrm>
            <a:off x="0" y="1"/>
            <a:ext cx="24377650" cy="13715998"/>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24377650" cy="13716000"/>
          </a:xfrm>
          <a:prstGeom prst="rtTriangle">
            <a:avLst/>
          </a:prstGeom>
          <a:gradFill flip="none" rotWithShape="1">
            <a:gsLst>
              <a:gs pos="15000">
                <a:schemeClr val="accent1">
                  <a:alpha val="85000"/>
                </a:schemeClr>
              </a:gs>
              <a:gs pos="100000">
                <a:schemeClr val="accent1">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3631344" y="9345164"/>
            <a:ext cx="171149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3631344" y="3180658"/>
            <a:ext cx="17113110" cy="4745920"/>
          </a:xfrm>
        </p:spPr>
        <p:txBody>
          <a:bodyPr anchor="b"/>
          <a:lstStyle>
            <a:lvl1pPr>
              <a:defRPr sz="7198"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3631344" y="9796678"/>
            <a:ext cx="17113110" cy="738664"/>
          </a:xfrm>
        </p:spPr>
        <p:txBody>
          <a:bodyPr>
            <a:spAutoFit/>
          </a:bodyPr>
          <a:lstStyle>
            <a:lvl1pPr>
              <a:defRPr sz="47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94597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Slide 1 - Aqu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AE9D9E-F2F9-E633-29FA-AE42D05CA4FE}"/>
              </a:ext>
            </a:extLst>
          </p:cNvPr>
          <p:cNvPicPr>
            <a:picLocks noChangeAspect="1"/>
          </p:cNvPicPr>
          <p:nvPr userDrawn="1"/>
        </p:nvPicPr>
        <p:blipFill>
          <a:blip r:embed="rId2"/>
          <a:stretch>
            <a:fillRect/>
          </a:stretch>
        </p:blipFill>
        <p:spPr>
          <a:xfrm>
            <a:off x="0" y="1"/>
            <a:ext cx="24377650" cy="13715998"/>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24377650" cy="13716000"/>
          </a:xfrm>
          <a:prstGeom prst="rtTriangle">
            <a:avLst/>
          </a:prstGeom>
          <a:gradFill flip="none" rotWithShape="1">
            <a:gsLst>
              <a:gs pos="8000">
                <a:schemeClr val="accent3">
                  <a:alpha val="75000"/>
                </a:schemeClr>
              </a:gs>
              <a:gs pos="87000">
                <a:schemeClr val="accent3">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22592239" y="12268200"/>
            <a:ext cx="871257" cy="1447800"/>
          </a:xfrm>
          <a:prstGeom prst="rect">
            <a:avLst/>
          </a:prstGeom>
          <a:noFill/>
        </p:spPr>
        <p:txBody>
          <a:bodyPr wrap="square" lIns="0" tIns="0" rIns="0" bIns="0" rtlCol="0" anchor="ctr" anchorCtr="0">
            <a:noAutofit/>
          </a:bodyPr>
          <a:lstStyle/>
          <a:p>
            <a:pPr algn="r"/>
            <a:endParaRPr lang="en-US" sz="2699" b="0" i="0">
              <a:solidFill>
                <a:schemeClr val="bg1"/>
              </a:solidFill>
              <a:latin typeface="Aptos" panose="020B0004020202020204" pitchFamily="34" charset="0"/>
              <a:ea typeface="Helvetica Neue" panose="02000503000000020004" pitchFamily="2" charset="0"/>
              <a:cs typeface="Arial" panose="020B0604020202020204" pitchFamily="34"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3631344" y="9345164"/>
            <a:ext cx="171149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3631344" y="3180658"/>
            <a:ext cx="17113110" cy="4745920"/>
          </a:xfrm>
        </p:spPr>
        <p:txBody>
          <a:bodyPr anchor="b"/>
          <a:lstStyle>
            <a:lvl1pPr>
              <a:defRPr sz="7198"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3631344" y="9796678"/>
            <a:ext cx="17113110" cy="738664"/>
          </a:xfrm>
        </p:spPr>
        <p:txBody>
          <a:bodyPr>
            <a:spAutoFit/>
          </a:bodyPr>
          <a:lstStyle>
            <a:lvl1pPr>
              <a:defRPr sz="47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83350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Slide 1 - Tanger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BEB908-B255-EDAB-42A5-FEA3BDC94E12}"/>
              </a:ext>
            </a:extLst>
          </p:cNvPr>
          <p:cNvPicPr>
            <a:picLocks noChangeAspect="1"/>
          </p:cNvPicPr>
          <p:nvPr userDrawn="1"/>
        </p:nvPicPr>
        <p:blipFill>
          <a:blip r:embed="rId2"/>
          <a:stretch>
            <a:fillRect/>
          </a:stretch>
        </p:blipFill>
        <p:spPr>
          <a:xfrm>
            <a:off x="0" y="1"/>
            <a:ext cx="24377650" cy="13715998"/>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24377650" cy="13716000"/>
          </a:xfrm>
          <a:prstGeom prst="rtTriangle">
            <a:avLst/>
          </a:prstGeom>
          <a:gradFill flip="none" rotWithShape="1">
            <a:gsLst>
              <a:gs pos="0">
                <a:schemeClr val="accent5">
                  <a:alpha val="75000"/>
                </a:schemeClr>
              </a:gs>
              <a:gs pos="100000">
                <a:schemeClr val="accent5">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3631344" y="9345164"/>
            <a:ext cx="171149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3631344" y="3180658"/>
            <a:ext cx="17113110" cy="4745920"/>
          </a:xfrm>
        </p:spPr>
        <p:txBody>
          <a:bodyPr anchor="b"/>
          <a:lstStyle>
            <a:lvl1pPr>
              <a:defRPr sz="7198"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3631344" y="9796678"/>
            <a:ext cx="17113110" cy="738664"/>
          </a:xfrm>
        </p:spPr>
        <p:txBody>
          <a:bodyPr>
            <a:spAutoFit/>
          </a:bodyPr>
          <a:lstStyle>
            <a:lvl1pPr>
              <a:defRPr sz="47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55953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Slide 2 (Violet) -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1788A-B2A5-929D-21EA-5EBBE35C55AE}"/>
              </a:ext>
            </a:extLst>
          </p:cNvPr>
          <p:cNvPicPr>
            <a:picLocks noChangeAspect="1"/>
          </p:cNvPicPr>
          <p:nvPr userDrawn="1"/>
        </p:nvPicPr>
        <p:blipFill>
          <a:blip r:embed="rId2"/>
          <a:stretch>
            <a:fillRect/>
          </a:stretch>
        </p:blipFill>
        <p:spPr>
          <a:xfrm>
            <a:off x="0" y="1"/>
            <a:ext cx="24377650" cy="13715998"/>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914162" y="10392754"/>
            <a:ext cx="1411404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914162" y="10920469"/>
            <a:ext cx="14114659" cy="615554"/>
          </a:xfrm>
        </p:spPr>
        <p:txBody>
          <a:bodyPr>
            <a:spAutoFit/>
          </a:bodyPr>
          <a:lstStyle>
            <a:lvl1pPr>
              <a:defRPr sz="39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914162" y="3374045"/>
            <a:ext cx="14114659" cy="6490994"/>
          </a:xfrm>
        </p:spPr>
        <p:txBody>
          <a:bodyPr anchor="t"/>
          <a:lstStyle>
            <a:lvl1pPr>
              <a:defRPr sz="6398"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302573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Quote Slide 2 (Tangerine) - With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3A7AFD-E721-FD99-448F-A0D733F5145B}"/>
              </a:ext>
            </a:extLst>
          </p:cNvPr>
          <p:cNvPicPr>
            <a:picLocks noChangeAspect="1"/>
          </p:cNvPicPr>
          <p:nvPr userDrawn="1"/>
        </p:nvPicPr>
        <p:blipFill>
          <a:blip r:embed="rId2"/>
          <a:stretch>
            <a:fillRect/>
          </a:stretch>
        </p:blipFill>
        <p:spPr>
          <a:xfrm>
            <a:off x="0" y="1"/>
            <a:ext cx="24377650" cy="13715998"/>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914162" y="10392754"/>
            <a:ext cx="1411404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914162" y="10920469"/>
            <a:ext cx="14114659" cy="615554"/>
          </a:xfrm>
        </p:spPr>
        <p:txBody>
          <a:bodyPr>
            <a:spAutoFit/>
          </a:bodyPr>
          <a:lstStyle>
            <a:lvl1pPr>
              <a:defRPr sz="39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914162" y="3374045"/>
            <a:ext cx="14114659" cy="6490994"/>
          </a:xfrm>
        </p:spPr>
        <p:txBody>
          <a:bodyPr anchor="t"/>
          <a:lstStyle>
            <a:lvl1pPr>
              <a:defRPr sz="6398"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675369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Slide 2 (Tangerine) - With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CD80D0-24AE-78CD-B96F-57B93FA35F1D}"/>
              </a:ext>
            </a:extLst>
          </p:cNvPr>
          <p:cNvPicPr>
            <a:picLocks noChangeAspect="1"/>
          </p:cNvPicPr>
          <p:nvPr userDrawn="1"/>
        </p:nvPicPr>
        <p:blipFill>
          <a:blip r:embed="rId2"/>
          <a:stretch>
            <a:fillRect/>
          </a:stretch>
        </p:blipFill>
        <p:spPr>
          <a:xfrm>
            <a:off x="0" y="1"/>
            <a:ext cx="24377650" cy="13715998"/>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914162" y="10392754"/>
            <a:ext cx="1411404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914162" y="10920469"/>
            <a:ext cx="14114659" cy="615554"/>
          </a:xfrm>
        </p:spPr>
        <p:txBody>
          <a:bodyPr>
            <a:spAutoFit/>
          </a:bodyPr>
          <a:lstStyle>
            <a:lvl1pPr>
              <a:defRPr sz="3999"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914162" y="3374045"/>
            <a:ext cx="14114659" cy="6490994"/>
          </a:xfrm>
        </p:spPr>
        <p:txBody>
          <a:bodyPr anchor="t"/>
          <a:lstStyle>
            <a:lvl1pPr>
              <a:defRPr sz="6398" b="0" i="0">
                <a:solidFill>
                  <a:schemeClr val="bg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518939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99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b="0" i="0">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b="0" i="0">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914162" y="1863787"/>
            <a:ext cx="22549342" cy="615554"/>
          </a:xfrm>
        </p:spPr>
        <p:txBody>
          <a:bodyPr>
            <a:spAutoFit/>
          </a:bodyPr>
          <a:lstStyle>
            <a:lvl1pPr>
              <a:defRPr sz="3999" b="0" i="0">
                <a:solidFill>
                  <a:schemeClr val="accent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Subtitle</a:t>
            </a:r>
          </a:p>
        </p:txBody>
      </p:sp>
    </p:spTree>
    <p:extLst>
      <p:ext uri="{BB962C8B-B14F-4D97-AF65-F5344CB8AC3E}">
        <p14:creationId xmlns:p14="http://schemas.microsoft.com/office/powerpoint/2010/main" val="1910140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2B0919B-F402-2BF6-7D41-FE3D24A80AD6}"/>
              </a:ext>
            </a:extLst>
          </p:cNvPr>
          <p:cNvSpPr>
            <a:spLocks noGrp="1"/>
          </p:cNvSpPr>
          <p:nvPr>
            <p:ph type="dt" sz="half" idx="10"/>
          </p:nvPr>
        </p:nvSpPr>
        <p:spPr>
          <a:xfrm>
            <a:off x="4481185" y="12359891"/>
            <a:ext cx="3593912" cy="730250"/>
          </a:xfrm>
          <a:prstGeom prst="rect">
            <a:avLst/>
          </a:prstGeom>
        </p:spPr>
        <p:txBody>
          <a:bodyPr/>
          <a:lstStyle/>
          <a:p>
            <a:fld id="{829241E2-BA39-2043-B93B-D43E35AE1989}" type="datetimeFigureOut">
              <a:rPr lang="en-US" smtClean="0"/>
              <a:t>5/23/2026</a:t>
            </a:fld>
            <a:endParaRPr lang="en-US"/>
          </a:p>
        </p:txBody>
      </p:sp>
      <p:sp>
        <p:nvSpPr>
          <p:cNvPr id="5" name="Footer Placeholder 4">
            <a:extLst>
              <a:ext uri="{FF2B5EF4-FFF2-40B4-BE49-F238E27FC236}">
                <a16:creationId xmlns:a16="http://schemas.microsoft.com/office/drawing/2014/main" id="{41FF2FDF-92FF-2310-21D8-2C4798F4793D}"/>
              </a:ext>
            </a:extLst>
          </p:cNvPr>
          <p:cNvSpPr>
            <a:spLocks noGrp="1"/>
          </p:cNvSpPr>
          <p:nvPr>
            <p:ph type="ftr" sz="quarter" idx="11"/>
          </p:nvPr>
        </p:nvSpPr>
        <p:spPr>
          <a:xfrm>
            <a:off x="11825847" y="12359891"/>
            <a:ext cx="5390868"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968DB8-6E2C-9899-4512-66325E788DDD}"/>
              </a:ext>
            </a:extLst>
          </p:cNvPr>
          <p:cNvSpPr>
            <a:spLocks noGrp="1"/>
          </p:cNvSpPr>
          <p:nvPr>
            <p:ph type="sldNum" sz="quarter" idx="12"/>
          </p:nvPr>
        </p:nvSpPr>
        <p:spPr>
          <a:xfrm>
            <a:off x="20021937" y="12359891"/>
            <a:ext cx="3593912" cy="730250"/>
          </a:xfrm>
          <a:prstGeom prst="rect">
            <a:avLst/>
          </a:prstGeom>
        </p:spPr>
        <p:txBody>
          <a:bodyPr/>
          <a:lstStyle/>
          <a:p>
            <a:fld id="{C64B2AD6-AC9A-F045-A088-E8C5FE4AE081}" type="slidenum">
              <a:rPr lang="en-US" smtClean="0"/>
              <a:t>‹#›</a:t>
            </a:fld>
            <a:endParaRPr lang="en-US"/>
          </a:p>
        </p:txBody>
      </p:sp>
      <p:sp>
        <p:nvSpPr>
          <p:cNvPr id="7" name="Title 6">
            <a:extLst>
              <a:ext uri="{FF2B5EF4-FFF2-40B4-BE49-F238E27FC236}">
                <a16:creationId xmlns:a16="http://schemas.microsoft.com/office/drawing/2014/main" id="{21917E30-B03D-53AB-EC5E-E59B2A41BA16}"/>
              </a:ext>
            </a:extLst>
          </p:cNvPr>
          <p:cNvSpPr>
            <a:spLocks noGrp="1"/>
          </p:cNvSpPr>
          <p:nvPr>
            <p:ph type="title"/>
          </p:nvPr>
        </p:nvSpPr>
        <p:spPr>
          <a:xfrm>
            <a:off x="1675963" y="8427431"/>
            <a:ext cx="17539361" cy="1558650"/>
          </a:xfrm>
          <a:prstGeom prst="rect">
            <a:avLst/>
          </a:prstGeom>
        </p:spPr>
        <p:txBody>
          <a:bodyPr anchor="ctr"/>
          <a:lstStyle>
            <a:lvl1pPr>
              <a:defRPr sz="7998">
                <a:solidFill>
                  <a:schemeClr val="bg1"/>
                </a:solidFill>
                <a:latin typeface="Arial" panose="020B0604020202020204" pitchFamily="34" charset="0"/>
                <a:cs typeface="Arial" panose="020B0604020202020204" pitchFamily="34" charset="0"/>
              </a:defRPr>
            </a:lvl1pPr>
          </a:lstStyle>
          <a:p>
            <a:endParaRPr lang="en-US" dirty="0"/>
          </a:p>
        </p:txBody>
      </p:sp>
      <p:sp>
        <p:nvSpPr>
          <p:cNvPr id="18" name="Title 6">
            <a:extLst>
              <a:ext uri="{FF2B5EF4-FFF2-40B4-BE49-F238E27FC236}">
                <a16:creationId xmlns:a16="http://schemas.microsoft.com/office/drawing/2014/main" id="{BAC3BBB5-3DA5-BF46-ABDC-3D9C1ADC90C4}"/>
              </a:ext>
            </a:extLst>
          </p:cNvPr>
          <p:cNvSpPr txBox="1">
            <a:spLocks/>
          </p:cNvSpPr>
          <p:nvPr userDrawn="1"/>
        </p:nvSpPr>
        <p:spPr>
          <a:xfrm>
            <a:off x="1675963" y="6858000"/>
            <a:ext cx="17539361" cy="1558648"/>
          </a:xfrm>
          <a:prstGeom prst="rect">
            <a:avLst/>
          </a:prstGeom>
        </p:spPr>
        <p:txBody>
          <a:bodyPr anchor="ctr"/>
          <a:lstStyle>
            <a:lvl1pPr algn="l" defTabSz="914400" rtl="0" eaLnBrk="1" latinLnBrk="0" hangingPunct="1">
              <a:lnSpc>
                <a:spcPct val="90000"/>
              </a:lnSpc>
              <a:spcBef>
                <a:spcPct val="0"/>
              </a:spcBef>
              <a:buNone/>
              <a:defRPr sz="4200" kern="1200">
                <a:solidFill>
                  <a:schemeClr val="bg1"/>
                </a:solidFill>
                <a:latin typeface="Arial" panose="020B0604020202020204" pitchFamily="34" charset="0"/>
                <a:ea typeface="+mj-ea"/>
                <a:cs typeface="Arial" panose="020B0604020202020204" pitchFamily="34" charset="0"/>
              </a:defRPr>
            </a:lvl1pPr>
          </a:lstStyle>
          <a:p>
            <a:endParaRPr lang="en-US" sz="7998"/>
          </a:p>
        </p:txBody>
      </p:sp>
      <p:sp>
        <p:nvSpPr>
          <p:cNvPr id="22" name="Text Placeholder 21">
            <a:extLst>
              <a:ext uri="{FF2B5EF4-FFF2-40B4-BE49-F238E27FC236}">
                <a16:creationId xmlns:a16="http://schemas.microsoft.com/office/drawing/2014/main" id="{11516DAC-5B0C-DE79-A86D-6B04C4C279E6}"/>
              </a:ext>
            </a:extLst>
          </p:cNvPr>
          <p:cNvSpPr>
            <a:spLocks noGrp="1"/>
          </p:cNvSpPr>
          <p:nvPr>
            <p:ph type="body" sz="quarter" idx="13"/>
          </p:nvPr>
        </p:nvSpPr>
        <p:spPr>
          <a:xfrm>
            <a:off x="1675963" y="7003773"/>
            <a:ext cx="13626724" cy="1412874"/>
          </a:xfrm>
          <a:prstGeom prst="rect">
            <a:avLst/>
          </a:prstGeom>
        </p:spPr>
        <p:txBody>
          <a:bodyPr anchor="b"/>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23" name="Text Placeholder 21">
            <a:extLst>
              <a:ext uri="{FF2B5EF4-FFF2-40B4-BE49-F238E27FC236}">
                <a16:creationId xmlns:a16="http://schemas.microsoft.com/office/drawing/2014/main" id="{FF639715-3B2B-BAF9-0034-EEB4DFBB13BE}"/>
              </a:ext>
            </a:extLst>
          </p:cNvPr>
          <p:cNvSpPr>
            <a:spLocks noGrp="1"/>
          </p:cNvSpPr>
          <p:nvPr>
            <p:ph type="body" sz="quarter" idx="14"/>
          </p:nvPr>
        </p:nvSpPr>
        <p:spPr>
          <a:xfrm>
            <a:off x="1675961" y="9986081"/>
            <a:ext cx="13626724" cy="1412874"/>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539694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blue and purple triangle shapes&#10;&#10;Description automatically generated">
            <a:extLst>
              <a:ext uri="{FF2B5EF4-FFF2-40B4-BE49-F238E27FC236}">
                <a16:creationId xmlns:a16="http://schemas.microsoft.com/office/drawing/2014/main" id="{3FC09F73-8C9F-4E1E-F34B-0D18E56332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24377652" cy="13716000"/>
          </a:xfrm>
          <a:prstGeom prst="rect">
            <a:avLst/>
          </a:prstGeom>
        </p:spPr>
      </p:pic>
      <p:sp>
        <p:nvSpPr>
          <p:cNvPr id="4" name="Date Placeholder 3">
            <a:extLst>
              <a:ext uri="{FF2B5EF4-FFF2-40B4-BE49-F238E27FC236}">
                <a16:creationId xmlns:a16="http://schemas.microsoft.com/office/drawing/2014/main" id="{71A3B44A-6643-92CE-1A33-07C6CFF4A587}"/>
              </a:ext>
            </a:extLst>
          </p:cNvPr>
          <p:cNvSpPr>
            <a:spLocks noGrp="1"/>
          </p:cNvSpPr>
          <p:nvPr>
            <p:ph type="dt" sz="half" idx="10"/>
          </p:nvPr>
        </p:nvSpPr>
        <p:spPr>
          <a:xfrm>
            <a:off x="4481185" y="12359891"/>
            <a:ext cx="3593912" cy="730250"/>
          </a:xfrm>
          <a:prstGeom prst="rect">
            <a:avLst/>
          </a:prstGeom>
        </p:spPr>
        <p:txBody>
          <a:bodyPr/>
          <a:lstStyle/>
          <a:p>
            <a:fld id="{829241E2-BA39-2043-B93B-D43E35AE1989}" type="datetimeFigureOut">
              <a:rPr lang="en-US" smtClean="0"/>
              <a:t>5/23/2026</a:t>
            </a:fld>
            <a:endParaRPr lang="en-US"/>
          </a:p>
        </p:txBody>
      </p:sp>
      <p:sp>
        <p:nvSpPr>
          <p:cNvPr id="5" name="Footer Placeholder 4">
            <a:extLst>
              <a:ext uri="{FF2B5EF4-FFF2-40B4-BE49-F238E27FC236}">
                <a16:creationId xmlns:a16="http://schemas.microsoft.com/office/drawing/2014/main" id="{37ED1045-0388-5FAE-1422-9741DCDB808D}"/>
              </a:ext>
            </a:extLst>
          </p:cNvPr>
          <p:cNvSpPr>
            <a:spLocks noGrp="1"/>
          </p:cNvSpPr>
          <p:nvPr>
            <p:ph type="ftr" sz="quarter" idx="11"/>
          </p:nvPr>
        </p:nvSpPr>
        <p:spPr>
          <a:xfrm>
            <a:off x="11825847" y="12359891"/>
            <a:ext cx="5390868" cy="7302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47227E-7014-5BE3-09C4-0AFA18DF9F3A}"/>
              </a:ext>
            </a:extLst>
          </p:cNvPr>
          <p:cNvSpPr>
            <a:spLocks noGrp="1"/>
          </p:cNvSpPr>
          <p:nvPr>
            <p:ph type="sldNum" sz="quarter" idx="12"/>
          </p:nvPr>
        </p:nvSpPr>
        <p:spPr>
          <a:xfrm>
            <a:off x="20021937" y="12359891"/>
            <a:ext cx="3593912" cy="730250"/>
          </a:xfrm>
          <a:prstGeom prst="rect">
            <a:avLst/>
          </a:prstGeom>
        </p:spPr>
        <p:txBody>
          <a:bodyPr/>
          <a:lstStyle/>
          <a:p>
            <a:fld id="{C64B2AD6-AC9A-F045-A088-E8C5FE4AE081}" type="slidenum">
              <a:rPr lang="en-US" smtClean="0"/>
              <a:t>‹#›</a:t>
            </a:fld>
            <a:endParaRPr lang="en-US"/>
          </a:p>
        </p:txBody>
      </p:sp>
      <p:sp>
        <p:nvSpPr>
          <p:cNvPr id="17" name="Title 6">
            <a:extLst>
              <a:ext uri="{FF2B5EF4-FFF2-40B4-BE49-F238E27FC236}">
                <a16:creationId xmlns:a16="http://schemas.microsoft.com/office/drawing/2014/main" id="{3FDB82EC-7681-F470-1B98-12DD557584F9}"/>
              </a:ext>
            </a:extLst>
          </p:cNvPr>
          <p:cNvSpPr>
            <a:spLocks noGrp="1"/>
          </p:cNvSpPr>
          <p:nvPr>
            <p:ph type="title"/>
          </p:nvPr>
        </p:nvSpPr>
        <p:spPr>
          <a:xfrm>
            <a:off x="1675963" y="8427431"/>
            <a:ext cx="17539361" cy="1558650"/>
          </a:xfrm>
          <a:prstGeom prst="rect">
            <a:avLst/>
          </a:prstGeom>
        </p:spPr>
        <p:txBody>
          <a:bodyPr anchor="ctr"/>
          <a:lstStyle>
            <a:lvl1pPr>
              <a:defRPr sz="7998">
                <a:solidFill>
                  <a:schemeClr val="bg1"/>
                </a:solidFill>
                <a:latin typeface="Arial" panose="020B0604020202020204" pitchFamily="34" charset="0"/>
                <a:cs typeface="Arial" panose="020B0604020202020204" pitchFamily="34" charset="0"/>
              </a:defRPr>
            </a:lvl1pPr>
          </a:lstStyle>
          <a:p>
            <a:endParaRPr lang="en-US" dirty="0"/>
          </a:p>
        </p:txBody>
      </p:sp>
      <p:sp>
        <p:nvSpPr>
          <p:cNvPr id="18" name="Title 6">
            <a:extLst>
              <a:ext uri="{FF2B5EF4-FFF2-40B4-BE49-F238E27FC236}">
                <a16:creationId xmlns:a16="http://schemas.microsoft.com/office/drawing/2014/main" id="{57067B66-C946-F921-47A9-1BDEE87C9AFE}"/>
              </a:ext>
            </a:extLst>
          </p:cNvPr>
          <p:cNvSpPr txBox="1">
            <a:spLocks/>
          </p:cNvSpPr>
          <p:nvPr userDrawn="1"/>
        </p:nvSpPr>
        <p:spPr>
          <a:xfrm>
            <a:off x="1675963" y="6858000"/>
            <a:ext cx="17539361" cy="1558648"/>
          </a:xfrm>
          <a:prstGeom prst="rect">
            <a:avLst/>
          </a:prstGeom>
        </p:spPr>
        <p:txBody>
          <a:bodyPr anchor="ctr"/>
          <a:lstStyle>
            <a:lvl1pPr algn="l" defTabSz="914400" rtl="0" eaLnBrk="1" latinLnBrk="0" hangingPunct="1">
              <a:lnSpc>
                <a:spcPct val="90000"/>
              </a:lnSpc>
              <a:spcBef>
                <a:spcPct val="0"/>
              </a:spcBef>
              <a:buNone/>
              <a:defRPr sz="4200" kern="1200">
                <a:solidFill>
                  <a:schemeClr val="bg1"/>
                </a:solidFill>
                <a:latin typeface="Arial" panose="020B0604020202020204" pitchFamily="34" charset="0"/>
                <a:ea typeface="+mj-ea"/>
                <a:cs typeface="Arial" panose="020B0604020202020204" pitchFamily="34" charset="0"/>
              </a:defRPr>
            </a:lvl1pPr>
          </a:lstStyle>
          <a:p>
            <a:endParaRPr lang="en-US" sz="7998"/>
          </a:p>
        </p:txBody>
      </p:sp>
      <p:sp>
        <p:nvSpPr>
          <p:cNvPr id="19" name="Text Placeholder 21">
            <a:extLst>
              <a:ext uri="{FF2B5EF4-FFF2-40B4-BE49-F238E27FC236}">
                <a16:creationId xmlns:a16="http://schemas.microsoft.com/office/drawing/2014/main" id="{62444FE1-C349-080E-4600-862DB1A57DCB}"/>
              </a:ext>
            </a:extLst>
          </p:cNvPr>
          <p:cNvSpPr>
            <a:spLocks noGrp="1"/>
          </p:cNvSpPr>
          <p:nvPr>
            <p:ph type="body" sz="quarter" idx="13"/>
          </p:nvPr>
        </p:nvSpPr>
        <p:spPr>
          <a:xfrm>
            <a:off x="1675963" y="7003773"/>
            <a:ext cx="13626724" cy="1412874"/>
          </a:xfrm>
          <a:prstGeom prst="rect">
            <a:avLst/>
          </a:prstGeom>
        </p:spPr>
        <p:txBody>
          <a:bodyPr anchor="b"/>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20" name="Text Placeholder 21">
            <a:extLst>
              <a:ext uri="{FF2B5EF4-FFF2-40B4-BE49-F238E27FC236}">
                <a16:creationId xmlns:a16="http://schemas.microsoft.com/office/drawing/2014/main" id="{E731B2F4-586D-6C22-23D7-0EACA99368A6}"/>
              </a:ext>
            </a:extLst>
          </p:cNvPr>
          <p:cNvSpPr>
            <a:spLocks noGrp="1"/>
          </p:cNvSpPr>
          <p:nvPr>
            <p:ph type="body" sz="quarter" idx="14"/>
          </p:nvPr>
        </p:nvSpPr>
        <p:spPr>
          <a:xfrm>
            <a:off x="1675961" y="9986081"/>
            <a:ext cx="13626724" cy="1412874"/>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670302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3968F89-1AD3-53D5-E99F-912C0A1A82B1}"/>
              </a:ext>
            </a:extLst>
          </p:cNvPr>
          <p:cNvSpPr>
            <a:spLocks noGrp="1"/>
          </p:cNvSpPr>
          <p:nvPr>
            <p:ph type="dt" sz="half" idx="10"/>
          </p:nvPr>
        </p:nvSpPr>
        <p:spPr>
          <a:xfrm>
            <a:off x="4481185" y="12359891"/>
            <a:ext cx="3593912" cy="730250"/>
          </a:xfrm>
          <a:prstGeom prst="rect">
            <a:avLst/>
          </a:prstGeom>
        </p:spPr>
        <p:txBody>
          <a:bodyPr/>
          <a:lstStyle>
            <a:lvl1pPr>
              <a:defRPr sz="1600"/>
            </a:lvl1pPr>
          </a:lstStyle>
          <a:p>
            <a:fld id="{829241E2-BA39-2043-B93B-D43E35AE1989}" type="datetimeFigureOut">
              <a:rPr lang="en-US" smtClean="0"/>
              <a:pPr/>
              <a:t>5/23/2026</a:t>
            </a:fld>
            <a:endParaRPr lang="en-US"/>
          </a:p>
        </p:txBody>
      </p:sp>
      <p:sp>
        <p:nvSpPr>
          <p:cNvPr id="4" name="Footer Placeholder 3">
            <a:extLst>
              <a:ext uri="{FF2B5EF4-FFF2-40B4-BE49-F238E27FC236}">
                <a16:creationId xmlns:a16="http://schemas.microsoft.com/office/drawing/2014/main" id="{5007EEB9-E2DF-338F-20DB-72B4A2984B1A}"/>
              </a:ext>
            </a:extLst>
          </p:cNvPr>
          <p:cNvSpPr>
            <a:spLocks noGrp="1"/>
          </p:cNvSpPr>
          <p:nvPr>
            <p:ph type="ftr" sz="quarter" idx="11"/>
          </p:nvPr>
        </p:nvSpPr>
        <p:spPr>
          <a:xfrm>
            <a:off x="11825847" y="12359891"/>
            <a:ext cx="5390868" cy="730250"/>
          </a:xfrm>
          <a:prstGeom prst="rect">
            <a:avLst/>
          </a:prstGeom>
        </p:spPr>
        <p:txBody>
          <a:bodyPr/>
          <a:lstStyle>
            <a:lvl1pPr>
              <a:defRPr sz="1600"/>
            </a:lvl1pPr>
          </a:lstStyle>
          <a:p>
            <a:endParaRPr lang="en-US"/>
          </a:p>
        </p:txBody>
      </p:sp>
      <p:sp>
        <p:nvSpPr>
          <p:cNvPr id="5" name="Slide Number Placeholder 4">
            <a:extLst>
              <a:ext uri="{FF2B5EF4-FFF2-40B4-BE49-F238E27FC236}">
                <a16:creationId xmlns:a16="http://schemas.microsoft.com/office/drawing/2014/main" id="{D2495D01-3192-6345-0B97-76CA28711D07}"/>
              </a:ext>
            </a:extLst>
          </p:cNvPr>
          <p:cNvSpPr>
            <a:spLocks noGrp="1"/>
          </p:cNvSpPr>
          <p:nvPr>
            <p:ph type="sldNum" sz="quarter" idx="12"/>
          </p:nvPr>
        </p:nvSpPr>
        <p:spPr>
          <a:xfrm>
            <a:off x="20021937" y="12359891"/>
            <a:ext cx="3593912" cy="730250"/>
          </a:xfrm>
          <a:prstGeom prst="rect">
            <a:avLst/>
          </a:prstGeom>
        </p:spPr>
        <p:txBody>
          <a:bodyPr/>
          <a:lstStyle>
            <a:lvl1pPr>
              <a:defRPr sz="1600"/>
            </a:lvl1pPr>
          </a:lstStyle>
          <a:p>
            <a:fld id="{C64B2AD6-AC9A-F045-A088-E8C5FE4AE081}" type="slidenum">
              <a:rPr lang="en-US" smtClean="0"/>
              <a:pPr/>
              <a:t>‹#›</a:t>
            </a:fld>
            <a:endParaRPr lang="en-US"/>
          </a:p>
        </p:txBody>
      </p:sp>
      <p:pic>
        <p:nvPicPr>
          <p:cNvPr id="6" name="Picture 5" descr="A blue and purple triangles on a black background&#10;&#10;Description automatically generated">
            <a:extLst>
              <a:ext uri="{FF2B5EF4-FFF2-40B4-BE49-F238E27FC236}">
                <a16:creationId xmlns:a16="http://schemas.microsoft.com/office/drawing/2014/main" id="{74D77511-5469-A9B5-20CE-F125E8EF75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953019" y="1"/>
            <a:ext cx="8424632" cy="4368802"/>
          </a:xfrm>
          <a:prstGeom prst="rect">
            <a:avLst/>
          </a:prstGeom>
        </p:spPr>
      </p:pic>
      <p:sp>
        <p:nvSpPr>
          <p:cNvPr id="16" name="Title 6">
            <a:extLst>
              <a:ext uri="{FF2B5EF4-FFF2-40B4-BE49-F238E27FC236}">
                <a16:creationId xmlns:a16="http://schemas.microsoft.com/office/drawing/2014/main" id="{1A235F5C-A7AA-F13F-A778-2A357BD9A1F5}"/>
              </a:ext>
            </a:extLst>
          </p:cNvPr>
          <p:cNvSpPr>
            <a:spLocks noGrp="1"/>
          </p:cNvSpPr>
          <p:nvPr>
            <p:ph type="title"/>
          </p:nvPr>
        </p:nvSpPr>
        <p:spPr>
          <a:xfrm>
            <a:off x="1675963" y="8427431"/>
            <a:ext cx="17539361" cy="1558650"/>
          </a:xfrm>
          <a:prstGeom prst="rect">
            <a:avLst/>
          </a:prstGeom>
        </p:spPr>
        <p:txBody>
          <a:bodyPr anchor="ctr"/>
          <a:lstStyle>
            <a:lvl1pPr>
              <a:defRPr sz="7998">
                <a:solidFill>
                  <a:schemeClr val="bg1"/>
                </a:solidFill>
                <a:latin typeface="Arial" panose="020B0604020202020204" pitchFamily="34" charset="0"/>
                <a:cs typeface="Arial" panose="020B0604020202020204" pitchFamily="34" charset="0"/>
              </a:defRPr>
            </a:lvl1pPr>
          </a:lstStyle>
          <a:p>
            <a:endParaRPr lang="en-US" dirty="0"/>
          </a:p>
        </p:txBody>
      </p:sp>
      <p:sp>
        <p:nvSpPr>
          <p:cNvPr id="17" name="Title 6">
            <a:extLst>
              <a:ext uri="{FF2B5EF4-FFF2-40B4-BE49-F238E27FC236}">
                <a16:creationId xmlns:a16="http://schemas.microsoft.com/office/drawing/2014/main" id="{5D3B37BB-FDA4-3EB5-A07B-7ACCE4679ACE}"/>
              </a:ext>
            </a:extLst>
          </p:cNvPr>
          <p:cNvSpPr txBox="1">
            <a:spLocks/>
          </p:cNvSpPr>
          <p:nvPr userDrawn="1"/>
        </p:nvSpPr>
        <p:spPr>
          <a:xfrm>
            <a:off x="1675963" y="6858000"/>
            <a:ext cx="17539361" cy="1558648"/>
          </a:xfrm>
          <a:prstGeom prst="rect">
            <a:avLst/>
          </a:prstGeom>
        </p:spPr>
        <p:txBody>
          <a:bodyPr anchor="ctr"/>
          <a:lstStyle>
            <a:lvl1pPr algn="l" defTabSz="914400" rtl="0" eaLnBrk="1" latinLnBrk="0" hangingPunct="1">
              <a:lnSpc>
                <a:spcPct val="90000"/>
              </a:lnSpc>
              <a:spcBef>
                <a:spcPct val="0"/>
              </a:spcBef>
              <a:buNone/>
              <a:defRPr sz="4200" kern="1200">
                <a:solidFill>
                  <a:schemeClr val="bg1"/>
                </a:solidFill>
                <a:latin typeface="Arial" panose="020B0604020202020204" pitchFamily="34" charset="0"/>
                <a:ea typeface="+mj-ea"/>
                <a:cs typeface="Arial" panose="020B0604020202020204" pitchFamily="34" charset="0"/>
              </a:defRPr>
            </a:lvl1pPr>
          </a:lstStyle>
          <a:p>
            <a:endParaRPr lang="en-US" sz="7998"/>
          </a:p>
        </p:txBody>
      </p:sp>
      <p:sp>
        <p:nvSpPr>
          <p:cNvPr id="18" name="Text Placeholder 21">
            <a:extLst>
              <a:ext uri="{FF2B5EF4-FFF2-40B4-BE49-F238E27FC236}">
                <a16:creationId xmlns:a16="http://schemas.microsoft.com/office/drawing/2014/main" id="{417E5469-4AEA-F023-E46F-06A8883B0879}"/>
              </a:ext>
            </a:extLst>
          </p:cNvPr>
          <p:cNvSpPr>
            <a:spLocks noGrp="1"/>
          </p:cNvSpPr>
          <p:nvPr>
            <p:ph type="body" sz="quarter" idx="13"/>
          </p:nvPr>
        </p:nvSpPr>
        <p:spPr>
          <a:xfrm>
            <a:off x="1675963" y="7003773"/>
            <a:ext cx="13626724" cy="1412874"/>
          </a:xfrm>
          <a:prstGeom prst="rect">
            <a:avLst/>
          </a:prstGeom>
        </p:spPr>
        <p:txBody>
          <a:bodyPr anchor="b"/>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
        <p:nvSpPr>
          <p:cNvPr id="19" name="Text Placeholder 21">
            <a:extLst>
              <a:ext uri="{FF2B5EF4-FFF2-40B4-BE49-F238E27FC236}">
                <a16:creationId xmlns:a16="http://schemas.microsoft.com/office/drawing/2014/main" id="{7648914B-F7E6-60F8-1CCF-A1B2404997F8}"/>
              </a:ext>
            </a:extLst>
          </p:cNvPr>
          <p:cNvSpPr>
            <a:spLocks noGrp="1"/>
          </p:cNvSpPr>
          <p:nvPr>
            <p:ph type="body" sz="quarter" idx="14"/>
          </p:nvPr>
        </p:nvSpPr>
        <p:spPr>
          <a:xfrm>
            <a:off x="1675961" y="9986081"/>
            <a:ext cx="13626724" cy="1412874"/>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568909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p:nvPr>
        </p:nvSpPr>
        <p:spPr>
          <a:xfrm>
            <a:off x="914162" y="3352804"/>
            <a:ext cx="22549326" cy="7924800"/>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vl2pPr>
              <a:defRPr>
                <a:latin typeface="Helvetica Neue" panose="02000503000000020004" pitchFamily="2" charset="0"/>
                <a:ea typeface="Helvetica Neue" panose="02000503000000020004" pitchFamily="2" charset="0"/>
                <a:cs typeface="Helvetica Neue" panose="02000503000000020004" pitchFamily="2" charset="0"/>
              </a:defRPr>
            </a:lvl2pPr>
            <a:lvl3pPr>
              <a:defRPr>
                <a:latin typeface="Helvetica Neue" panose="02000503000000020004" pitchFamily="2" charset="0"/>
                <a:ea typeface="Helvetica Neue" panose="02000503000000020004" pitchFamily="2" charset="0"/>
                <a:cs typeface="Helvetica Neue" panose="02000503000000020004" pitchFamily="2" charset="0"/>
              </a:defRPr>
            </a:lvl3pPr>
            <a:lvl4pPr>
              <a:defRPr>
                <a:latin typeface="Helvetica Neue" panose="02000503000000020004" pitchFamily="2" charset="0"/>
                <a:ea typeface="Helvetica Neue" panose="02000503000000020004" pitchFamily="2" charset="0"/>
                <a:cs typeface="Helvetica Neue" panose="02000503000000020004" pitchFamily="2" charset="0"/>
              </a:defRPr>
            </a:lvl4pPr>
            <a:lvl5pPr>
              <a:defRPr>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914162" y="1863787"/>
            <a:ext cx="22549342" cy="615554"/>
          </a:xfrm>
        </p:spPr>
        <p:txBody>
          <a:bodyPr>
            <a:spAutoFit/>
          </a:bodyPr>
          <a:lstStyle>
            <a:lvl1pPr>
              <a:defRPr sz="3999">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2453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914162" y="1863787"/>
            <a:ext cx="22549342" cy="615554"/>
          </a:xfrm>
        </p:spPr>
        <p:txBody>
          <a:bodyPr>
            <a:spAutoFit/>
          </a:bodyPr>
          <a:lstStyle>
            <a:lvl1pPr>
              <a:defRPr sz="3999">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Tree>
    <p:extLst>
      <p:ext uri="{BB962C8B-B14F-4D97-AF65-F5344CB8AC3E}">
        <p14:creationId xmlns:p14="http://schemas.microsoft.com/office/powerpoint/2010/main" val="2064203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914162" y="1863787"/>
            <a:ext cx="22549342" cy="615554"/>
          </a:xfrm>
        </p:spPr>
        <p:txBody>
          <a:bodyPr>
            <a:spAutoFit/>
          </a:bodyPr>
          <a:lstStyle>
            <a:lvl1pPr>
              <a:defRPr sz="3999">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a:xfrm>
            <a:off x="914162" y="851444"/>
            <a:ext cx="22549326" cy="886396"/>
          </a:xfrm>
        </p:spPr>
        <p:txBody>
          <a:bodyPr/>
          <a:lstStyle/>
          <a:p>
            <a:r>
              <a:rPr lang="en-US"/>
              <a:t>Click to edit Master title style</a:t>
            </a:r>
          </a:p>
        </p:txBody>
      </p:sp>
      <p:sp>
        <p:nvSpPr>
          <p:cNvPr id="8" name="Text Placeholder 7">
            <a:extLst>
              <a:ext uri="{FF2B5EF4-FFF2-40B4-BE49-F238E27FC236}">
                <a16:creationId xmlns:a16="http://schemas.microsoft.com/office/drawing/2014/main" id="{445A2FF0-7441-7C07-699D-345E41CA8467}"/>
              </a:ext>
            </a:extLst>
          </p:cNvPr>
          <p:cNvSpPr>
            <a:spLocks noGrp="1"/>
          </p:cNvSpPr>
          <p:nvPr>
            <p:ph type="body" sz="quarter" idx="14"/>
          </p:nvPr>
        </p:nvSpPr>
        <p:spPr>
          <a:xfrm>
            <a:off x="914162" y="3352804"/>
            <a:ext cx="10817582" cy="7918704"/>
          </a:xfrm>
        </p:spPr>
        <p:txBody>
          <a:bodyPr/>
          <a:lstStyle>
            <a:lvl1pPr>
              <a:defRPr sz="3999"/>
            </a:lvl1pPr>
            <a:lvl2pPr>
              <a:defRPr sz="3999"/>
            </a:lvl2pPr>
            <a:lvl3pPr>
              <a:defRPr sz="3199"/>
            </a:lvl3pPr>
            <a:lvl4pPr>
              <a:defRPr sz="3199"/>
            </a:lvl4pPr>
            <a:lvl5pPr>
              <a:defRPr sz="27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AC074920-4DC4-FECB-0598-01AE94BAF3F7}"/>
              </a:ext>
            </a:extLst>
          </p:cNvPr>
          <p:cNvSpPr>
            <a:spLocks noGrp="1"/>
          </p:cNvSpPr>
          <p:nvPr>
            <p:ph type="body" sz="quarter" idx="15"/>
          </p:nvPr>
        </p:nvSpPr>
        <p:spPr>
          <a:xfrm>
            <a:off x="12645906" y="3352804"/>
            <a:ext cx="10817582" cy="7918704"/>
          </a:xfrm>
        </p:spPr>
        <p:txBody>
          <a:bodyPr/>
          <a:lstStyle>
            <a:lvl1pPr>
              <a:defRPr sz="3999"/>
            </a:lvl1pPr>
            <a:lvl2pPr>
              <a:defRPr sz="3999"/>
            </a:lvl2pPr>
            <a:lvl3pPr>
              <a:defRPr sz="3199"/>
            </a:lvl3pPr>
            <a:lvl4pPr>
              <a:defRPr sz="3199"/>
            </a:lvl4pPr>
            <a:lvl5pPr>
              <a:defRPr sz="27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586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text + Graph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914162" y="1863787"/>
            <a:ext cx="22549342" cy="615554"/>
          </a:xfrm>
        </p:spPr>
        <p:txBody>
          <a:bodyPr>
            <a:spAutoFit/>
          </a:bodyPr>
          <a:lstStyle>
            <a:lvl1pPr>
              <a:defRPr sz="3999">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7" name="Chart Placeholder 5">
            <a:extLst>
              <a:ext uri="{FF2B5EF4-FFF2-40B4-BE49-F238E27FC236}">
                <a16:creationId xmlns:a16="http://schemas.microsoft.com/office/drawing/2014/main" id="{6EFB78B2-568F-3FAA-8583-43778C92011F}"/>
              </a:ext>
            </a:extLst>
          </p:cNvPr>
          <p:cNvSpPr>
            <a:spLocks noGrp="1"/>
          </p:cNvSpPr>
          <p:nvPr>
            <p:ph type="chart" sz="quarter" idx="14"/>
          </p:nvPr>
        </p:nvSpPr>
        <p:spPr>
          <a:xfrm>
            <a:off x="12447383" y="3352800"/>
            <a:ext cx="11016112" cy="7915276"/>
          </a:xfrm>
        </p:spPr>
        <p:txBody>
          <a:bodyPr/>
          <a:lstStyle/>
          <a:p>
            <a:endParaRPr lang="en-US"/>
          </a:p>
        </p:txBody>
      </p:sp>
      <p:sp>
        <p:nvSpPr>
          <p:cNvPr id="4" name="Text Placeholder 7">
            <a:extLst>
              <a:ext uri="{FF2B5EF4-FFF2-40B4-BE49-F238E27FC236}">
                <a16:creationId xmlns:a16="http://schemas.microsoft.com/office/drawing/2014/main" id="{CE655627-4388-455F-E29A-2B0B7064A28F}"/>
              </a:ext>
            </a:extLst>
          </p:cNvPr>
          <p:cNvSpPr>
            <a:spLocks noGrp="1"/>
          </p:cNvSpPr>
          <p:nvPr>
            <p:ph type="body" sz="quarter" idx="15"/>
          </p:nvPr>
        </p:nvSpPr>
        <p:spPr>
          <a:xfrm>
            <a:off x="914162" y="3352804"/>
            <a:ext cx="10817582" cy="7918704"/>
          </a:xfrm>
        </p:spPr>
        <p:txBody>
          <a:bodyPr/>
          <a:lstStyle>
            <a:lvl1pPr>
              <a:defRPr sz="3999"/>
            </a:lvl1pPr>
            <a:lvl2pPr>
              <a:defRPr sz="3999"/>
            </a:lvl2pPr>
            <a:lvl3pPr>
              <a:defRPr sz="3199"/>
            </a:lvl3pPr>
            <a:lvl4pPr>
              <a:defRPr sz="3199"/>
            </a:lvl4pPr>
            <a:lvl5pPr>
              <a:defRPr sz="27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72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ulmn 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914162" y="1863787"/>
            <a:ext cx="22549342" cy="615554"/>
          </a:xfrm>
        </p:spPr>
        <p:txBody>
          <a:bodyPr>
            <a:spAutoFit/>
          </a:bodyPr>
          <a:lstStyle>
            <a:lvl1pPr>
              <a:defRPr sz="3999">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6" name="Chart Placeholder 5">
            <a:extLst>
              <a:ext uri="{FF2B5EF4-FFF2-40B4-BE49-F238E27FC236}">
                <a16:creationId xmlns:a16="http://schemas.microsoft.com/office/drawing/2014/main" id="{DD0074DB-0860-AD97-051E-5A0004165AAC}"/>
              </a:ext>
            </a:extLst>
          </p:cNvPr>
          <p:cNvSpPr>
            <a:spLocks noGrp="1"/>
          </p:cNvSpPr>
          <p:nvPr>
            <p:ph type="chart" sz="quarter" idx="13"/>
          </p:nvPr>
        </p:nvSpPr>
        <p:spPr>
          <a:xfrm>
            <a:off x="914161" y="3352800"/>
            <a:ext cx="11016112" cy="7915276"/>
          </a:xfrm>
        </p:spPr>
        <p:txBody>
          <a:bodyPr/>
          <a:lstStyle/>
          <a:p>
            <a:endParaRPr lang="en-US"/>
          </a:p>
        </p:txBody>
      </p:sp>
      <p:sp>
        <p:nvSpPr>
          <p:cNvPr id="7" name="Chart Placeholder 5">
            <a:extLst>
              <a:ext uri="{FF2B5EF4-FFF2-40B4-BE49-F238E27FC236}">
                <a16:creationId xmlns:a16="http://schemas.microsoft.com/office/drawing/2014/main" id="{6EFB78B2-568F-3FAA-8583-43778C92011F}"/>
              </a:ext>
            </a:extLst>
          </p:cNvPr>
          <p:cNvSpPr>
            <a:spLocks noGrp="1"/>
          </p:cNvSpPr>
          <p:nvPr>
            <p:ph type="chart" sz="quarter" idx="14"/>
          </p:nvPr>
        </p:nvSpPr>
        <p:spPr>
          <a:xfrm>
            <a:off x="12447383" y="3352800"/>
            <a:ext cx="11016112" cy="7915276"/>
          </a:xfrm>
        </p:spPr>
        <p:txBody>
          <a:bodyPr/>
          <a:lstStyle/>
          <a:p>
            <a:endParaRPr lang="en-US"/>
          </a:p>
        </p:txBody>
      </p:sp>
    </p:spTree>
    <p:extLst>
      <p:ext uri="{BB962C8B-B14F-4D97-AF65-F5344CB8AC3E}">
        <p14:creationId xmlns:p14="http://schemas.microsoft.com/office/powerpoint/2010/main" val="3059296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7864-D60D-92DE-CD25-C74F47D97EC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0EC1653-1819-12F2-2214-BF7ABB6F8DA6}"/>
              </a:ext>
            </a:extLst>
          </p:cNvPr>
          <p:cNvSpPr>
            <a:spLocks noGrp="1"/>
          </p:cNvSpPr>
          <p:nvPr>
            <p:ph type="ftr" sz="quarter" idx="10"/>
          </p:nvPr>
        </p:nvSpPr>
        <p:spPr/>
        <p:txBody>
          <a:bodyPr/>
          <a:lstStyle/>
          <a:p>
            <a:endParaRPr lang="en-US"/>
          </a:p>
        </p:txBody>
      </p:sp>
      <p:sp>
        <p:nvSpPr>
          <p:cNvPr id="4" name="Text Placeholder 5">
            <a:extLst>
              <a:ext uri="{FF2B5EF4-FFF2-40B4-BE49-F238E27FC236}">
                <a16:creationId xmlns:a16="http://schemas.microsoft.com/office/drawing/2014/main" id="{9E31B5F8-71BE-98A0-5EC9-F6679AD1EEF2}"/>
              </a:ext>
            </a:extLst>
          </p:cNvPr>
          <p:cNvSpPr>
            <a:spLocks noGrp="1"/>
          </p:cNvSpPr>
          <p:nvPr>
            <p:ph type="body" sz="quarter" idx="12" hasCustomPrompt="1"/>
          </p:nvPr>
        </p:nvSpPr>
        <p:spPr>
          <a:xfrm>
            <a:off x="914162" y="1863787"/>
            <a:ext cx="22549342" cy="615554"/>
          </a:xfrm>
        </p:spPr>
        <p:txBody>
          <a:bodyPr>
            <a:spAutoFit/>
          </a:bodyPr>
          <a:lstStyle>
            <a:lvl1pPr>
              <a:defRPr sz="3999">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6" name="Table Placeholder 5">
            <a:extLst>
              <a:ext uri="{FF2B5EF4-FFF2-40B4-BE49-F238E27FC236}">
                <a16:creationId xmlns:a16="http://schemas.microsoft.com/office/drawing/2014/main" id="{B740EC06-4DAD-A7AE-BF63-34B6CFB5AF8E}"/>
              </a:ext>
            </a:extLst>
          </p:cNvPr>
          <p:cNvSpPr>
            <a:spLocks noGrp="1"/>
          </p:cNvSpPr>
          <p:nvPr>
            <p:ph type="tbl" sz="quarter" idx="13"/>
          </p:nvPr>
        </p:nvSpPr>
        <p:spPr>
          <a:xfrm>
            <a:off x="914162" y="3352799"/>
            <a:ext cx="22549326" cy="7881258"/>
          </a:xfrm>
        </p:spPr>
        <p:txBody>
          <a:bodyPr/>
          <a:lstStyle/>
          <a:p>
            <a:endParaRPr lang="en-US"/>
          </a:p>
        </p:txBody>
      </p:sp>
    </p:spTree>
    <p:extLst>
      <p:ext uri="{BB962C8B-B14F-4D97-AF65-F5344CB8AC3E}">
        <p14:creationId xmlns:p14="http://schemas.microsoft.com/office/powerpoint/2010/main" val="2108556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meline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cxnSp>
        <p:nvCxnSpPr>
          <p:cNvPr id="4" name="Straight Connector 3">
            <a:extLst>
              <a:ext uri="{FF2B5EF4-FFF2-40B4-BE49-F238E27FC236}">
                <a16:creationId xmlns:a16="http://schemas.microsoft.com/office/drawing/2014/main" id="{36785F73-E4FA-85CB-D78B-EDC112D3A7A1}"/>
              </a:ext>
            </a:extLst>
          </p:cNvPr>
          <p:cNvCxnSpPr>
            <a:cxnSpLocks/>
          </p:cNvCxnSpPr>
          <p:nvPr userDrawn="1"/>
        </p:nvCxnSpPr>
        <p:spPr>
          <a:xfrm>
            <a:off x="0" y="3760044"/>
            <a:ext cx="2437765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0E4E829-BAB9-B90A-2243-29B0E27AFD29}"/>
              </a:ext>
            </a:extLst>
          </p:cNvPr>
          <p:cNvSpPr/>
          <p:nvPr/>
        </p:nvSpPr>
        <p:spPr>
          <a:xfrm flipV="1">
            <a:off x="8711379" y="3398110"/>
            <a:ext cx="723679" cy="723868"/>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Oval 8">
            <a:extLst>
              <a:ext uri="{FF2B5EF4-FFF2-40B4-BE49-F238E27FC236}">
                <a16:creationId xmlns:a16="http://schemas.microsoft.com/office/drawing/2014/main" id="{690A1E83-9E9E-B334-A156-923C724C7891}"/>
              </a:ext>
            </a:extLst>
          </p:cNvPr>
          <p:cNvSpPr/>
          <p:nvPr/>
        </p:nvSpPr>
        <p:spPr>
          <a:xfrm flipV="1">
            <a:off x="8886136" y="3572913"/>
            <a:ext cx="374169" cy="3742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Oval 12">
            <a:extLst>
              <a:ext uri="{FF2B5EF4-FFF2-40B4-BE49-F238E27FC236}">
                <a16:creationId xmlns:a16="http://schemas.microsoft.com/office/drawing/2014/main" id="{C5A781CE-AB2E-52EF-0BED-3C9AE4C7207B}"/>
              </a:ext>
            </a:extLst>
          </p:cNvPr>
          <p:cNvSpPr/>
          <p:nvPr/>
        </p:nvSpPr>
        <p:spPr>
          <a:xfrm flipV="1">
            <a:off x="914162" y="3398110"/>
            <a:ext cx="723679" cy="723868"/>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Oval 13">
            <a:extLst>
              <a:ext uri="{FF2B5EF4-FFF2-40B4-BE49-F238E27FC236}">
                <a16:creationId xmlns:a16="http://schemas.microsoft.com/office/drawing/2014/main" id="{627D142A-D77E-C7C5-AD13-3A00E0355845}"/>
              </a:ext>
            </a:extLst>
          </p:cNvPr>
          <p:cNvSpPr/>
          <p:nvPr/>
        </p:nvSpPr>
        <p:spPr>
          <a:xfrm flipV="1">
            <a:off x="1088919" y="3572913"/>
            <a:ext cx="374169" cy="3742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7" name="Straight Connector 16">
            <a:extLst>
              <a:ext uri="{FF2B5EF4-FFF2-40B4-BE49-F238E27FC236}">
                <a16:creationId xmlns:a16="http://schemas.microsoft.com/office/drawing/2014/main" id="{0B0C7CC1-30FC-78EB-3D9A-C10866C69E53}"/>
              </a:ext>
            </a:extLst>
          </p:cNvPr>
          <p:cNvCxnSpPr>
            <a:cxnSpLocks/>
          </p:cNvCxnSpPr>
          <p:nvPr userDrawn="1"/>
        </p:nvCxnSpPr>
        <p:spPr>
          <a:xfrm>
            <a:off x="9807433" y="6990786"/>
            <a:ext cx="5858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38C088-C76E-5FF5-AF63-C969B5D3AC44}"/>
              </a:ext>
            </a:extLst>
          </p:cNvPr>
          <p:cNvCxnSpPr>
            <a:cxnSpLocks/>
          </p:cNvCxnSpPr>
          <p:nvPr userDrawn="1"/>
        </p:nvCxnSpPr>
        <p:spPr>
          <a:xfrm>
            <a:off x="2010216" y="6990786"/>
            <a:ext cx="5858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88639E-CE81-C6EA-A94B-7B92F8663685}"/>
              </a:ext>
            </a:extLst>
          </p:cNvPr>
          <p:cNvCxnSpPr>
            <a:cxnSpLocks/>
          </p:cNvCxnSpPr>
          <p:nvPr userDrawn="1"/>
        </p:nvCxnSpPr>
        <p:spPr>
          <a:xfrm>
            <a:off x="17604650" y="6990786"/>
            <a:ext cx="5858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E3FCA0-F94B-A9F0-4EE2-608B557E15BD}"/>
              </a:ext>
            </a:extLst>
          </p:cNvPr>
          <p:cNvCxnSpPr>
            <a:cxnSpLocks/>
          </p:cNvCxnSpPr>
          <p:nvPr userDrawn="1"/>
        </p:nvCxnSpPr>
        <p:spPr>
          <a:xfrm>
            <a:off x="9069260" y="4099152"/>
            <a:ext cx="0" cy="8169048"/>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7C3CF5-22AB-52AC-F612-A822C3B6B3E4}"/>
              </a:ext>
            </a:extLst>
          </p:cNvPr>
          <p:cNvCxnSpPr>
            <a:cxnSpLocks/>
          </p:cNvCxnSpPr>
          <p:nvPr userDrawn="1"/>
        </p:nvCxnSpPr>
        <p:spPr>
          <a:xfrm>
            <a:off x="1272043" y="4099152"/>
            <a:ext cx="0" cy="8169048"/>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C82092-0F00-338B-371D-9F5366C9924E}"/>
              </a:ext>
            </a:extLst>
          </p:cNvPr>
          <p:cNvCxnSpPr>
            <a:cxnSpLocks/>
          </p:cNvCxnSpPr>
          <p:nvPr userDrawn="1"/>
        </p:nvCxnSpPr>
        <p:spPr>
          <a:xfrm>
            <a:off x="16866477" y="4099152"/>
            <a:ext cx="0" cy="8169048"/>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B266B1CA-5DB3-AD8C-1931-F649009D2EAD}"/>
              </a:ext>
            </a:extLst>
          </p:cNvPr>
          <p:cNvSpPr/>
          <p:nvPr userDrawn="1"/>
        </p:nvSpPr>
        <p:spPr>
          <a:xfrm flipV="1">
            <a:off x="16508596" y="3398110"/>
            <a:ext cx="723679" cy="723868"/>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Oval 24">
            <a:extLst>
              <a:ext uri="{FF2B5EF4-FFF2-40B4-BE49-F238E27FC236}">
                <a16:creationId xmlns:a16="http://schemas.microsoft.com/office/drawing/2014/main" id="{398C977E-FF21-30DE-507B-4FCEAE8FD352}"/>
              </a:ext>
            </a:extLst>
          </p:cNvPr>
          <p:cNvSpPr/>
          <p:nvPr userDrawn="1"/>
        </p:nvSpPr>
        <p:spPr>
          <a:xfrm flipV="1">
            <a:off x="16683353" y="3572913"/>
            <a:ext cx="374169" cy="3742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914162" y="1863787"/>
            <a:ext cx="22549342" cy="615554"/>
          </a:xfrm>
        </p:spPr>
        <p:txBody>
          <a:bodyPr>
            <a:spAutoFit/>
          </a:bodyPr>
          <a:lstStyle>
            <a:lvl1pPr>
              <a:defRPr sz="3999">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22592239" y="12268200"/>
            <a:ext cx="871257" cy="1447800"/>
          </a:xfrm>
          <a:prstGeom prst="rect">
            <a:avLst/>
          </a:prstGeom>
          <a:noFill/>
        </p:spPr>
        <p:txBody>
          <a:bodyPr wrap="square" lIns="0" tIns="0" rIns="0" bIns="0" rtlCol="0" anchor="ctr" anchorCtr="0">
            <a:noAutofit/>
          </a:bodyPr>
          <a:lstStyle/>
          <a:p>
            <a:pPr algn="r"/>
            <a:endParaRPr lang="en-US" sz="2699"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Text Placeholder 30">
            <a:extLst>
              <a:ext uri="{FF2B5EF4-FFF2-40B4-BE49-F238E27FC236}">
                <a16:creationId xmlns:a16="http://schemas.microsoft.com/office/drawing/2014/main" id="{B34B2C11-E0C4-943A-986B-DAA6DB642FD7}"/>
              </a:ext>
            </a:extLst>
          </p:cNvPr>
          <p:cNvSpPr>
            <a:spLocks noGrp="1"/>
          </p:cNvSpPr>
          <p:nvPr userDrawn="1">
            <p:ph type="body" sz="quarter" idx="13" hasCustomPrompt="1"/>
          </p:nvPr>
        </p:nvSpPr>
        <p:spPr>
          <a:xfrm>
            <a:off x="2010216" y="4616896"/>
            <a:ext cx="5850636" cy="1800492"/>
          </a:xfrm>
        </p:spPr>
        <p:txBody>
          <a:bodyPr>
            <a:spAutoFit/>
          </a:bodyPr>
          <a:lstStyle>
            <a:lvl1pPr>
              <a:spcBef>
                <a:spcPts val="0"/>
              </a:spcBef>
              <a:spcAft>
                <a:spcPts val="600"/>
              </a:spcAft>
              <a:defRPr sz="3199" cap="all" spc="600" baseline="0">
                <a:latin typeface="Helvetica Neue" panose="02000503000000020004" pitchFamily="2" charset="0"/>
                <a:ea typeface="Helvetica Neue" panose="02000503000000020004" pitchFamily="2" charset="0"/>
                <a:cs typeface="Helvetica Neue" panose="02000503000000020004" pitchFamily="2" charset="0"/>
              </a:defRPr>
            </a:lvl1pPr>
            <a:lvl2pPr marL="0" indent="0">
              <a:spcBef>
                <a:spcPts val="0"/>
              </a:spcBef>
              <a:spcAft>
                <a:spcPts val="600"/>
              </a:spcAft>
              <a:buNone/>
              <a:defRPr sz="3999" b="1">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3" name="Text Placeholder 32">
            <a:extLst>
              <a:ext uri="{FF2B5EF4-FFF2-40B4-BE49-F238E27FC236}">
                <a16:creationId xmlns:a16="http://schemas.microsoft.com/office/drawing/2014/main" id="{C196E912-074E-0E41-E4DE-5B98113A2DBA}"/>
              </a:ext>
            </a:extLst>
          </p:cNvPr>
          <p:cNvSpPr>
            <a:spLocks noGrp="1"/>
          </p:cNvSpPr>
          <p:nvPr userDrawn="1">
            <p:ph type="body" sz="quarter" idx="14"/>
          </p:nvPr>
        </p:nvSpPr>
        <p:spPr>
          <a:xfrm>
            <a:off x="2010216" y="7554850"/>
            <a:ext cx="5850636" cy="3456432"/>
          </a:xfrm>
          <a:noFill/>
        </p:spPr>
        <p:txBody>
          <a:bodyPr/>
          <a:lstStyle>
            <a:lvl1pPr>
              <a:defRPr sz="31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4" name="Text Placeholder 30">
            <a:extLst>
              <a:ext uri="{FF2B5EF4-FFF2-40B4-BE49-F238E27FC236}">
                <a16:creationId xmlns:a16="http://schemas.microsoft.com/office/drawing/2014/main" id="{22A25B0D-86D9-6D12-FE03-9AF33EB37518}"/>
              </a:ext>
            </a:extLst>
          </p:cNvPr>
          <p:cNvSpPr>
            <a:spLocks noGrp="1"/>
          </p:cNvSpPr>
          <p:nvPr userDrawn="1">
            <p:ph type="body" sz="quarter" idx="15" hasCustomPrompt="1"/>
          </p:nvPr>
        </p:nvSpPr>
        <p:spPr>
          <a:xfrm>
            <a:off x="9807433" y="4616896"/>
            <a:ext cx="5850636" cy="1800492"/>
          </a:xfrm>
        </p:spPr>
        <p:txBody>
          <a:bodyPr>
            <a:spAutoFit/>
          </a:bodyPr>
          <a:lstStyle>
            <a:lvl1pPr>
              <a:spcBef>
                <a:spcPts val="0"/>
              </a:spcBef>
              <a:spcAft>
                <a:spcPts val="600"/>
              </a:spcAft>
              <a:defRPr sz="3199" cap="all" spc="600" baseline="0">
                <a:latin typeface="Helvetica Neue" panose="02000503000000020004" pitchFamily="2" charset="0"/>
                <a:ea typeface="Helvetica Neue" panose="02000503000000020004" pitchFamily="2" charset="0"/>
                <a:cs typeface="Helvetica Neue" panose="02000503000000020004" pitchFamily="2" charset="0"/>
              </a:defRPr>
            </a:lvl1pPr>
            <a:lvl2pPr marL="0" indent="0">
              <a:spcBef>
                <a:spcPts val="0"/>
              </a:spcBef>
              <a:spcAft>
                <a:spcPts val="600"/>
              </a:spcAft>
              <a:buNone/>
              <a:defRPr sz="3999" b="1">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5" name="Text Placeholder 32">
            <a:extLst>
              <a:ext uri="{FF2B5EF4-FFF2-40B4-BE49-F238E27FC236}">
                <a16:creationId xmlns:a16="http://schemas.microsoft.com/office/drawing/2014/main" id="{3F12F1CD-9AD2-96AE-C2A8-61D12FEB3390}"/>
              </a:ext>
            </a:extLst>
          </p:cNvPr>
          <p:cNvSpPr>
            <a:spLocks noGrp="1"/>
          </p:cNvSpPr>
          <p:nvPr userDrawn="1">
            <p:ph type="body" sz="quarter" idx="16"/>
          </p:nvPr>
        </p:nvSpPr>
        <p:spPr>
          <a:xfrm>
            <a:off x="9807433" y="7554850"/>
            <a:ext cx="5850636" cy="3456432"/>
          </a:xfrm>
          <a:noFill/>
        </p:spPr>
        <p:txBody>
          <a:bodyPr/>
          <a:lstStyle>
            <a:lvl1pPr>
              <a:defRPr sz="31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6" name="Text Placeholder 30">
            <a:extLst>
              <a:ext uri="{FF2B5EF4-FFF2-40B4-BE49-F238E27FC236}">
                <a16:creationId xmlns:a16="http://schemas.microsoft.com/office/drawing/2014/main" id="{0DF9B753-A488-2AF3-ED33-92DC22362B82}"/>
              </a:ext>
            </a:extLst>
          </p:cNvPr>
          <p:cNvSpPr>
            <a:spLocks noGrp="1"/>
          </p:cNvSpPr>
          <p:nvPr userDrawn="1">
            <p:ph type="body" sz="quarter" idx="17" hasCustomPrompt="1"/>
          </p:nvPr>
        </p:nvSpPr>
        <p:spPr>
          <a:xfrm>
            <a:off x="17612852" y="4616896"/>
            <a:ext cx="5850636" cy="1800492"/>
          </a:xfrm>
        </p:spPr>
        <p:txBody>
          <a:bodyPr>
            <a:spAutoFit/>
          </a:bodyPr>
          <a:lstStyle>
            <a:lvl1pPr>
              <a:spcBef>
                <a:spcPts val="0"/>
              </a:spcBef>
              <a:spcAft>
                <a:spcPts val="600"/>
              </a:spcAft>
              <a:defRPr sz="3199" cap="all" spc="600" baseline="0">
                <a:latin typeface="Helvetica Neue" panose="02000503000000020004" pitchFamily="2" charset="0"/>
                <a:ea typeface="Helvetica Neue" panose="02000503000000020004" pitchFamily="2" charset="0"/>
                <a:cs typeface="Helvetica Neue" panose="02000503000000020004" pitchFamily="2" charset="0"/>
              </a:defRPr>
            </a:lvl1pPr>
            <a:lvl2pPr marL="0" indent="0">
              <a:spcBef>
                <a:spcPts val="0"/>
              </a:spcBef>
              <a:spcAft>
                <a:spcPts val="600"/>
              </a:spcAft>
              <a:buNone/>
              <a:defRPr sz="3999" b="1">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7" name="Text Placeholder 32">
            <a:extLst>
              <a:ext uri="{FF2B5EF4-FFF2-40B4-BE49-F238E27FC236}">
                <a16:creationId xmlns:a16="http://schemas.microsoft.com/office/drawing/2014/main" id="{AD8E387C-7D5E-81A6-D8BF-D4E982636E61}"/>
              </a:ext>
            </a:extLst>
          </p:cNvPr>
          <p:cNvSpPr>
            <a:spLocks noGrp="1"/>
          </p:cNvSpPr>
          <p:nvPr userDrawn="1">
            <p:ph type="body" sz="quarter" idx="18"/>
          </p:nvPr>
        </p:nvSpPr>
        <p:spPr>
          <a:xfrm>
            <a:off x="17612852" y="7554850"/>
            <a:ext cx="5850636" cy="3456432"/>
          </a:xfrm>
          <a:noFill/>
        </p:spPr>
        <p:txBody>
          <a:bodyPr/>
          <a:lstStyle>
            <a:lvl1pPr>
              <a:defRPr sz="31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5811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b="0" i="0">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914162" y="1863787"/>
            <a:ext cx="22549342" cy="615554"/>
          </a:xfrm>
        </p:spPr>
        <p:txBody>
          <a:bodyPr>
            <a:spAutoFit/>
          </a:bodyPr>
          <a:lstStyle>
            <a:lvl1pPr>
              <a:defRPr sz="3999" b="0" i="0">
                <a:solidFill>
                  <a:schemeClr val="accent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a:xfrm>
            <a:off x="914162" y="851444"/>
            <a:ext cx="22549326" cy="886396"/>
          </a:xfrm>
        </p:spPr>
        <p:txBody>
          <a:bodyPr/>
          <a:lstStyle>
            <a:lvl1pPr>
              <a:defRPr b="0" i="0">
                <a:latin typeface="Aptos" panose="020B0004020202020204" pitchFamily="34" charset="0"/>
              </a:defRPr>
            </a:lvl1pPr>
          </a:lstStyle>
          <a:p>
            <a:r>
              <a:rPr lang="en-US"/>
              <a:t>Click to edit Master title style</a:t>
            </a:r>
          </a:p>
        </p:txBody>
      </p:sp>
      <p:sp>
        <p:nvSpPr>
          <p:cNvPr id="8" name="Text Placeholder 7">
            <a:extLst>
              <a:ext uri="{FF2B5EF4-FFF2-40B4-BE49-F238E27FC236}">
                <a16:creationId xmlns:a16="http://schemas.microsoft.com/office/drawing/2014/main" id="{445A2FF0-7441-7C07-699D-345E41CA8467}"/>
              </a:ext>
            </a:extLst>
          </p:cNvPr>
          <p:cNvSpPr>
            <a:spLocks noGrp="1"/>
          </p:cNvSpPr>
          <p:nvPr>
            <p:ph type="body" sz="quarter" idx="14"/>
          </p:nvPr>
        </p:nvSpPr>
        <p:spPr>
          <a:xfrm>
            <a:off x="914162" y="3352804"/>
            <a:ext cx="10817582" cy="7918704"/>
          </a:xfrm>
        </p:spPr>
        <p:txBody>
          <a:bodyPr/>
          <a:lstStyle>
            <a:lvl1pPr>
              <a:defRPr sz="3999" b="0" i="0">
                <a:latin typeface="Aptos" panose="020B0004020202020204" pitchFamily="34" charset="0"/>
              </a:defRPr>
            </a:lvl1pPr>
            <a:lvl2pPr>
              <a:defRPr sz="3999" b="0" i="0">
                <a:latin typeface="Aptos" panose="020B0004020202020204" pitchFamily="34" charset="0"/>
              </a:defRPr>
            </a:lvl2pPr>
            <a:lvl3pPr>
              <a:defRPr sz="3199" b="0" i="0">
                <a:latin typeface="Aptos" panose="020B0004020202020204" pitchFamily="34" charset="0"/>
              </a:defRPr>
            </a:lvl3pPr>
            <a:lvl4pPr>
              <a:defRPr sz="3199" b="0" i="0">
                <a:latin typeface="Aptos" panose="020B0004020202020204" pitchFamily="34" charset="0"/>
              </a:defRPr>
            </a:lvl4pPr>
            <a:lvl5pPr>
              <a:defRPr sz="2799" b="0" i="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AC074920-4DC4-FECB-0598-01AE94BAF3F7}"/>
              </a:ext>
            </a:extLst>
          </p:cNvPr>
          <p:cNvSpPr>
            <a:spLocks noGrp="1"/>
          </p:cNvSpPr>
          <p:nvPr>
            <p:ph type="body" sz="quarter" idx="15"/>
          </p:nvPr>
        </p:nvSpPr>
        <p:spPr>
          <a:xfrm>
            <a:off x="12645906" y="3352804"/>
            <a:ext cx="10817582" cy="7918704"/>
          </a:xfrm>
        </p:spPr>
        <p:txBody>
          <a:bodyPr/>
          <a:lstStyle>
            <a:lvl1pPr>
              <a:defRPr sz="3999" b="0" i="0">
                <a:latin typeface="Aptos" panose="020B0004020202020204" pitchFamily="34" charset="0"/>
              </a:defRPr>
            </a:lvl1pPr>
            <a:lvl2pPr>
              <a:defRPr sz="3999" b="0" i="0">
                <a:latin typeface="Aptos" panose="020B0004020202020204" pitchFamily="34" charset="0"/>
              </a:defRPr>
            </a:lvl2pPr>
            <a:lvl3pPr>
              <a:defRPr sz="3199" b="0" i="0">
                <a:latin typeface="Aptos" panose="020B0004020202020204" pitchFamily="34" charset="0"/>
              </a:defRPr>
            </a:lvl3pPr>
            <a:lvl4pPr>
              <a:defRPr sz="3199" b="0" i="0">
                <a:latin typeface="Aptos" panose="020B0004020202020204" pitchFamily="34" charset="0"/>
              </a:defRPr>
            </a:lvl4pPr>
            <a:lvl5pPr>
              <a:defRPr sz="2799" b="0" i="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471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meline - 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914162" y="1863787"/>
            <a:ext cx="22549342" cy="615554"/>
          </a:xfrm>
        </p:spPr>
        <p:txBody>
          <a:bodyPr>
            <a:spAutoFit/>
          </a:bodyPr>
          <a:lstStyle>
            <a:lvl1pPr>
              <a:defRPr sz="3999">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22592239" y="12268200"/>
            <a:ext cx="871257" cy="1447800"/>
          </a:xfrm>
          <a:prstGeom prst="rect">
            <a:avLst/>
          </a:prstGeom>
          <a:noFill/>
        </p:spPr>
        <p:txBody>
          <a:bodyPr wrap="square" lIns="0" tIns="0" rIns="0" bIns="0" rtlCol="0" anchor="ctr" anchorCtr="0">
            <a:noAutofit/>
          </a:bodyPr>
          <a:lstStyle/>
          <a:p>
            <a:pPr algn="r"/>
            <a:endParaRPr lang="en-US" sz="2699"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6" name="Straight Connector 5">
            <a:extLst>
              <a:ext uri="{FF2B5EF4-FFF2-40B4-BE49-F238E27FC236}">
                <a16:creationId xmlns:a16="http://schemas.microsoft.com/office/drawing/2014/main" id="{DB21AAB7-367D-9C73-AEA7-E9B8D0969B47}"/>
              </a:ext>
            </a:extLst>
          </p:cNvPr>
          <p:cNvCxnSpPr>
            <a:cxnSpLocks/>
          </p:cNvCxnSpPr>
          <p:nvPr userDrawn="1"/>
        </p:nvCxnSpPr>
        <p:spPr>
          <a:xfrm>
            <a:off x="1827967" y="5166410"/>
            <a:ext cx="48846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8F148D-7523-3CD6-512D-A046AED7D06C}"/>
              </a:ext>
            </a:extLst>
          </p:cNvPr>
          <p:cNvCxnSpPr>
            <a:cxnSpLocks/>
          </p:cNvCxnSpPr>
          <p:nvPr userDrawn="1"/>
        </p:nvCxnSpPr>
        <p:spPr>
          <a:xfrm>
            <a:off x="8684181" y="5166410"/>
            <a:ext cx="48846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A4653B-6644-C7C5-4DFA-E270E3DCBC2D}"/>
              </a:ext>
            </a:extLst>
          </p:cNvPr>
          <p:cNvCxnSpPr>
            <a:cxnSpLocks/>
          </p:cNvCxnSpPr>
          <p:nvPr userDrawn="1"/>
        </p:nvCxnSpPr>
        <p:spPr>
          <a:xfrm>
            <a:off x="15679635" y="5166410"/>
            <a:ext cx="48846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8DC06E-7B84-D060-7B4C-35CF5B2BCE48}"/>
              </a:ext>
            </a:extLst>
          </p:cNvPr>
          <p:cNvCxnSpPr>
            <a:cxnSpLocks/>
          </p:cNvCxnSpPr>
          <p:nvPr userDrawn="1"/>
        </p:nvCxnSpPr>
        <p:spPr>
          <a:xfrm flipV="1">
            <a:off x="1212534" y="3352801"/>
            <a:ext cx="0" cy="417497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9F51456-407C-8927-12F4-A459D42CA761}"/>
              </a:ext>
            </a:extLst>
          </p:cNvPr>
          <p:cNvCxnSpPr>
            <a:cxnSpLocks/>
          </p:cNvCxnSpPr>
          <p:nvPr userDrawn="1"/>
        </p:nvCxnSpPr>
        <p:spPr>
          <a:xfrm flipV="1">
            <a:off x="8068748" y="3352801"/>
            <a:ext cx="0" cy="417497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89D2D9-A11A-398D-4CFA-7A5A076AE1AC}"/>
              </a:ext>
            </a:extLst>
          </p:cNvPr>
          <p:cNvCxnSpPr>
            <a:cxnSpLocks/>
          </p:cNvCxnSpPr>
          <p:nvPr userDrawn="1"/>
        </p:nvCxnSpPr>
        <p:spPr>
          <a:xfrm flipV="1">
            <a:off x="15064202" y="3352800"/>
            <a:ext cx="0" cy="4174972"/>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22445A4-1042-DED9-BF12-2D72F7A30741}"/>
              </a:ext>
            </a:extLst>
          </p:cNvPr>
          <p:cNvCxnSpPr>
            <a:cxnSpLocks/>
          </p:cNvCxnSpPr>
          <p:nvPr userDrawn="1"/>
        </p:nvCxnSpPr>
        <p:spPr>
          <a:xfrm>
            <a:off x="4714487" y="10408432"/>
            <a:ext cx="48846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2CB34B-820D-8409-F121-58C3E93DB2BD}"/>
              </a:ext>
            </a:extLst>
          </p:cNvPr>
          <p:cNvCxnSpPr>
            <a:cxnSpLocks/>
          </p:cNvCxnSpPr>
          <p:nvPr userDrawn="1"/>
        </p:nvCxnSpPr>
        <p:spPr>
          <a:xfrm>
            <a:off x="11570701" y="10408432"/>
            <a:ext cx="48846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66B8FDB-CDC2-80FA-CD1C-D033F968388B}"/>
              </a:ext>
            </a:extLst>
          </p:cNvPr>
          <p:cNvCxnSpPr>
            <a:cxnSpLocks/>
          </p:cNvCxnSpPr>
          <p:nvPr userDrawn="1"/>
        </p:nvCxnSpPr>
        <p:spPr>
          <a:xfrm>
            <a:off x="18566155" y="10408432"/>
            <a:ext cx="48846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12E0E98-12D1-5215-E4EF-F0BEBE805A45}"/>
              </a:ext>
            </a:extLst>
          </p:cNvPr>
          <p:cNvCxnSpPr>
            <a:cxnSpLocks/>
          </p:cNvCxnSpPr>
          <p:nvPr userDrawn="1"/>
        </p:nvCxnSpPr>
        <p:spPr>
          <a:xfrm>
            <a:off x="4099054" y="8093226"/>
            <a:ext cx="0" cy="4174976"/>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02DC21-CE15-151F-B9C0-5A6B0F2EB31A}"/>
              </a:ext>
            </a:extLst>
          </p:cNvPr>
          <p:cNvCxnSpPr>
            <a:cxnSpLocks/>
          </p:cNvCxnSpPr>
          <p:nvPr userDrawn="1"/>
        </p:nvCxnSpPr>
        <p:spPr>
          <a:xfrm>
            <a:off x="10955268" y="8093226"/>
            <a:ext cx="0" cy="4174976"/>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49BE142-E99E-FD52-7DB3-425410DCC40C}"/>
              </a:ext>
            </a:extLst>
          </p:cNvPr>
          <p:cNvCxnSpPr>
            <a:cxnSpLocks/>
          </p:cNvCxnSpPr>
          <p:nvPr userDrawn="1"/>
        </p:nvCxnSpPr>
        <p:spPr>
          <a:xfrm>
            <a:off x="17950722" y="8093226"/>
            <a:ext cx="0" cy="4174976"/>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8FEA1A0-C09E-F045-F3DD-73B452AF2B34}"/>
              </a:ext>
            </a:extLst>
          </p:cNvPr>
          <p:cNvCxnSpPr>
            <a:cxnSpLocks/>
          </p:cNvCxnSpPr>
          <p:nvPr userDrawn="1"/>
        </p:nvCxnSpPr>
        <p:spPr>
          <a:xfrm>
            <a:off x="0" y="7810502"/>
            <a:ext cx="2437765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1EA091AA-B59D-B49C-E38C-E189F0575A06}"/>
              </a:ext>
            </a:extLst>
          </p:cNvPr>
          <p:cNvGrpSpPr/>
          <p:nvPr userDrawn="1"/>
        </p:nvGrpSpPr>
        <p:grpSpPr>
          <a:xfrm>
            <a:off x="914162" y="7508750"/>
            <a:ext cx="603347" cy="603504"/>
            <a:chOff x="457200" y="3754375"/>
            <a:chExt cx="301752" cy="301752"/>
          </a:xfrm>
        </p:grpSpPr>
        <p:sp>
          <p:nvSpPr>
            <p:cNvPr id="52" name="Oval 51">
              <a:extLst>
                <a:ext uri="{FF2B5EF4-FFF2-40B4-BE49-F238E27FC236}">
                  <a16:creationId xmlns:a16="http://schemas.microsoft.com/office/drawing/2014/main" id="{0430C8A8-5299-F7D9-64BD-E233EBB2F10E}"/>
                </a:ext>
              </a:extLst>
            </p:cNvPr>
            <p:cNvSpPr/>
            <p:nvPr/>
          </p:nvSpPr>
          <p:spPr>
            <a:xfrm>
              <a:off x="457200" y="3754375"/>
              <a:ext cx="301752" cy="30175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 name="Oval 52">
              <a:extLst>
                <a:ext uri="{FF2B5EF4-FFF2-40B4-BE49-F238E27FC236}">
                  <a16:creationId xmlns:a16="http://schemas.microsoft.com/office/drawing/2014/main" id="{1CC8AB21-5868-ED1B-185C-2F1B6FE6007C}"/>
                </a:ext>
              </a:extLst>
            </p:cNvPr>
            <p:cNvSpPr/>
            <p:nvPr/>
          </p:nvSpPr>
          <p:spPr>
            <a:xfrm>
              <a:off x="530068" y="3827243"/>
              <a:ext cx="156017" cy="1560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54" name="Group 53">
            <a:extLst>
              <a:ext uri="{FF2B5EF4-FFF2-40B4-BE49-F238E27FC236}">
                <a16:creationId xmlns:a16="http://schemas.microsoft.com/office/drawing/2014/main" id="{526B03FB-6319-50CA-D628-FB9AEF43729D}"/>
              </a:ext>
            </a:extLst>
          </p:cNvPr>
          <p:cNvGrpSpPr/>
          <p:nvPr userDrawn="1"/>
        </p:nvGrpSpPr>
        <p:grpSpPr>
          <a:xfrm>
            <a:off x="7770376" y="7508750"/>
            <a:ext cx="603347" cy="603504"/>
            <a:chOff x="3886200" y="3754375"/>
            <a:chExt cx="301752" cy="301752"/>
          </a:xfrm>
        </p:grpSpPr>
        <p:sp>
          <p:nvSpPr>
            <p:cNvPr id="55" name="Oval 54">
              <a:extLst>
                <a:ext uri="{FF2B5EF4-FFF2-40B4-BE49-F238E27FC236}">
                  <a16:creationId xmlns:a16="http://schemas.microsoft.com/office/drawing/2014/main" id="{BD6CCDCB-3F47-5F9C-0BBD-0ED5E6E0DD24}"/>
                </a:ext>
              </a:extLst>
            </p:cNvPr>
            <p:cNvSpPr/>
            <p:nvPr/>
          </p:nvSpPr>
          <p:spPr>
            <a:xfrm>
              <a:off x="3886200" y="3754375"/>
              <a:ext cx="301752" cy="30175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6" name="Oval 55">
              <a:extLst>
                <a:ext uri="{FF2B5EF4-FFF2-40B4-BE49-F238E27FC236}">
                  <a16:creationId xmlns:a16="http://schemas.microsoft.com/office/drawing/2014/main" id="{108B5059-14A7-6D21-D62C-B4C04C7081EA}"/>
                </a:ext>
              </a:extLst>
            </p:cNvPr>
            <p:cNvSpPr/>
            <p:nvPr/>
          </p:nvSpPr>
          <p:spPr>
            <a:xfrm>
              <a:off x="3959068" y="3827243"/>
              <a:ext cx="156017" cy="156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57" name="Group 56">
            <a:extLst>
              <a:ext uri="{FF2B5EF4-FFF2-40B4-BE49-F238E27FC236}">
                <a16:creationId xmlns:a16="http://schemas.microsoft.com/office/drawing/2014/main" id="{7BE93E8D-4455-3321-253D-711AB46C27E7}"/>
              </a:ext>
            </a:extLst>
          </p:cNvPr>
          <p:cNvGrpSpPr/>
          <p:nvPr userDrawn="1"/>
        </p:nvGrpSpPr>
        <p:grpSpPr>
          <a:xfrm>
            <a:off x="3800682" y="7508750"/>
            <a:ext cx="603347" cy="603504"/>
            <a:chOff x="1900836" y="3754375"/>
            <a:chExt cx="301752" cy="301752"/>
          </a:xfrm>
        </p:grpSpPr>
        <p:sp>
          <p:nvSpPr>
            <p:cNvPr id="58" name="Oval 57">
              <a:extLst>
                <a:ext uri="{FF2B5EF4-FFF2-40B4-BE49-F238E27FC236}">
                  <a16:creationId xmlns:a16="http://schemas.microsoft.com/office/drawing/2014/main" id="{6551E2B3-2A94-D855-3B19-A774093C3D3C}"/>
                </a:ext>
              </a:extLst>
            </p:cNvPr>
            <p:cNvSpPr/>
            <p:nvPr/>
          </p:nvSpPr>
          <p:spPr>
            <a:xfrm flipV="1">
              <a:off x="1900836" y="3754375"/>
              <a:ext cx="301752" cy="301752"/>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9" name="Oval 58">
              <a:extLst>
                <a:ext uri="{FF2B5EF4-FFF2-40B4-BE49-F238E27FC236}">
                  <a16:creationId xmlns:a16="http://schemas.microsoft.com/office/drawing/2014/main" id="{8A008512-EAB6-E9DA-751C-F221FD926A0F}"/>
                </a:ext>
              </a:extLst>
            </p:cNvPr>
            <p:cNvSpPr/>
            <p:nvPr/>
          </p:nvSpPr>
          <p:spPr>
            <a:xfrm flipV="1">
              <a:off x="1973704" y="3827243"/>
              <a:ext cx="156017" cy="156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60" name="Group 59">
            <a:extLst>
              <a:ext uri="{FF2B5EF4-FFF2-40B4-BE49-F238E27FC236}">
                <a16:creationId xmlns:a16="http://schemas.microsoft.com/office/drawing/2014/main" id="{947E4098-4941-C2F8-ACB6-678B4483FA5B}"/>
              </a:ext>
            </a:extLst>
          </p:cNvPr>
          <p:cNvGrpSpPr/>
          <p:nvPr userDrawn="1"/>
        </p:nvGrpSpPr>
        <p:grpSpPr>
          <a:xfrm>
            <a:off x="10656896" y="7508750"/>
            <a:ext cx="603347" cy="603504"/>
            <a:chOff x="5329836" y="3754375"/>
            <a:chExt cx="301752" cy="301752"/>
          </a:xfrm>
        </p:grpSpPr>
        <p:sp>
          <p:nvSpPr>
            <p:cNvPr id="61" name="Oval 60">
              <a:extLst>
                <a:ext uri="{FF2B5EF4-FFF2-40B4-BE49-F238E27FC236}">
                  <a16:creationId xmlns:a16="http://schemas.microsoft.com/office/drawing/2014/main" id="{43A01D10-0EFD-6DEF-F7BB-E854A2C39CF2}"/>
                </a:ext>
              </a:extLst>
            </p:cNvPr>
            <p:cNvSpPr/>
            <p:nvPr/>
          </p:nvSpPr>
          <p:spPr>
            <a:xfrm flipV="1">
              <a:off x="5329836" y="3754375"/>
              <a:ext cx="301752" cy="30175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2" name="Oval 61">
              <a:extLst>
                <a:ext uri="{FF2B5EF4-FFF2-40B4-BE49-F238E27FC236}">
                  <a16:creationId xmlns:a16="http://schemas.microsoft.com/office/drawing/2014/main" id="{5B2426CA-0E9C-D1DD-B24C-5BB2AE4DB4EF}"/>
                </a:ext>
              </a:extLst>
            </p:cNvPr>
            <p:cNvSpPr/>
            <p:nvPr/>
          </p:nvSpPr>
          <p:spPr>
            <a:xfrm flipV="1">
              <a:off x="5402704" y="3827243"/>
              <a:ext cx="156017" cy="1560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63" name="Group 62">
            <a:extLst>
              <a:ext uri="{FF2B5EF4-FFF2-40B4-BE49-F238E27FC236}">
                <a16:creationId xmlns:a16="http://schemas.microsoft.com/office/drawing/2014/main" id="{A1AA47CA-F9DC-298C-2292-B5AF0ABA991F}"/>
              </a:ext>
            </a:extLst>
          </p:cNvPr>
          <p:cNvGrpSpPr/>
          <p:nvPr userDrawn="1"/>
        </p:nvGrpSpPr>
        <p:grpSpPr>
          <a:xfrm>
            <a:off x="17652350" y="7508750"/>
            <a:ext cx="603347" cy="603504"/>
            <a:chOff x="8828474" y="3754375"/>
            <a:chExt cx="301752" cy="301752"/>
          </a:xfrm>
        </p:grpSpPr>
        <p:sp>
          <p:nvSpPr>
            <p:cNvPr id="64" name="Oval 63">
              <a:extLst>
                <a:ext uri="{FF2B5EF4-FFF2-40B4-BE49-F238E27FC236}">
                  <a16:creationId xmlns:a16="http://schemas.microsoft.com/office/drawing/2014/main" id="{35F045B9-D618-6679-E2B6-93F55585E46A}"/>
                </a:ext>
              </a:extLst>
            </p:cNvPr>
            <p:cNvSpPr/>
            <p:nvPr/>
          </p:nvSpPr>
          <p:spPr>
            <a:xfrm flipV="1">
              <a:off x="8828474" y="3754375"/>
              <a:ext cx="301752" cy="30175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5" name="Oval 64">
              <a:extLst>
                <a:ext uri="{FF2B5EF4-FFF2-40B4-BE49-F238E27FC236}">
                  <a16:creationId xmlns:a16="http://schemas.microsoft.com/office/drawing/2014/main" id="{BBA1257B-6FC9-95A4-BF32-4A97DBDDE346}"/>
                </a:ext>
              </a:extLst>
            </p:cNvPr>
            <p:cNvSpPr/>
            <p:nvPr/>
          </p:nvSpPr>
          <p:spPr>
            <a:xfrm flipV="1">
              <a:off x="8901342" y="3827243"/>
              <a:ext cx="156017" cy="156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grpSp>
      <p:grpSp>
        <p:nvGrpSpPr>
          <p:cNvPr id="66" name="Group 65">
            <a:extLst>
              <a:ext uri="{FF2B5EF4-FFF2-40B4-BE49-F238E27FC236}">
                <a16:creationId xmlns:a16="http://schemas.microsoft.com/office/drawing/2014/main" id="{F32CC69D-DCC3-B6A1-D8E4-8E105E7F2D07}"/>
              </a:ext>
            </a:extLst>
          </p:cNvPr>
          <p:cNvGrpSpPr/>
          <p:nvPr userDrawn="1"/>
        </p:nvGrpSpPr>
        <p:grpSpPr>
          <a:xfrm>
            <a:off x="14762529" y="7508750"/>
            <a:ext cx="603347" cy="603504"/>
            <a:chOff x="7383187" y="3754375"/>
            <a:chExt cx="301752" cy="301752"/>
          </a:xfrm>
        </p:grpSpPr>
        <p:sp>
          <p:nvSpPr>
            <p:cNvPr id="67" name="Oval 66">
              <a:extLst>
                <a:ext uri="{FF2B5EF4-FFF2-40B4-BE49-F238E27FC236}">
                  <a16:creationId xmlns:a16="http://schemas.microsoft.com/office/drawing/2014/main" id="{C2087FCF-5275-7226-4513-1CA76328CAA3}"/>
                </a:ext>
              </a:extLst>
            </p:cNvPr>
            <p:cNvSpPr/>
            <p:nvPr/>
          </p:nvSpPr>
          <p:spPr>
            <a:xfrm flipV="1">
              <a:off x="7383187" y="3754375"/>
              <a:ext cx="301752" cy="301752"/>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8" name="Oval 67">
              <a:extLst>
                <a:ext uri="{FF2B5EF4-FFF2-40B4-BE49-F238E27FC236}">
                  <a16:creationId xmlns:a16="http://schemas.microsoft.com/office/drawing/2014/main" id="{EA46E227-CB11-17D1-AC37-2F6484B8BE4E}"/>
                </a:ext>
              </a:extLst>
            </p:cNvPr>
            <p:cNvSpPr/>
            <p:nvPr/>
          </p:nvSpPr>
          <p:spPr>
            <a:xfrm flipV="1">
              <a:off x="7456055" y="3827243"/>
              <a:ext cx="156017" cy="156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69" name="Text Placeholder 30">
            <a:extLst>
              <a:ext uri="{FF2B5EF4-FFF2-40B4-BE49-F238E27FC236}">
                <a16:creationId xmlns:a16="http://schemas.microsoft.com/office/drawing/2014/main" id="{14797CAD-142B-DACD-FE33-F9777679F9F2}"/>
              </a:ext>
            </a:extLst>
          </p:cNvPr>
          <p:cNvSpPr>
            <a:spLocks noGrp="1"/>
          </p:cNvSpPr>
          <p:nvPr>
            <p:ph type="body" sz="quarter" idx="13" hasCustomPrompt="1"/>
          </p:nvPr>
        </p:nvSpPr>
        <p:spPr>
          <a:xfrm>
            <a:off x="1830979" y="3352803"/>
            <a:ext cx="4881624" cy="1431162"/>
          </a:xfrm>
        </p:spPr>
        <p:txBody>
          <a:bodyPr>
            <a:spAutoFit/>
          </a:bodyPr>
          <a:lstStyle>
            <a:lvl1pPr>
              <a:spcBef>
                <a:spcPts val="0"/>
              </a:spcBef>
              <a:spcAft>
                <a:spcPts val="600"/>
              </a:spcAft>
              <a:defRPr sz="2399" cap="all" spc="600" baseline="0">
                <a:latin typeface="Helvetica Neue" panose="02000503000000020004" pitchFamily="2" charset="0"/>
                <a:ea typeface="Helvetica Neue" panose="02000503000000020004" pitchFamily="2" charset="0"/>
                <a:cs typeface="Helvetica Neue" panose="02000503000000020004" pitchFamily="2" charset="0"/>
              </a:defRPr>
            </a:lvl1pPr>
            <a:lvl2pPr marL="0" indent="0">
              <a:spcBef>
                <a:spcPts val="0"/>
              </a:spcBef>
              <a:spcAft>
                <a:spcPts val="600"/>
              </a:spcAft>
              <a:buNone/>
              <a:defRPr sz="3199" b="1">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0" name="Text Placeholder 32">
            <a:extLst>
              <a:ext uri="{FF2B5EF4-FFF2-40B4-BE49-F238E27FC236}">
                <a16:creationId xmlns:a16="http://schemas.microsoft.com/office/drawing/2014/main" id="{6EF2DCFD-3FB2-EFEB-8B69-BDC10172A6BE}"/>
              </a:ext>
            </a:extLst>
          </p:cNvPr>
          <p:cNvSpPr>
            <a:spLocks noGrp="1"/>
          </p:cNvSpPr>
          <p:nvPr>
            <p:ph type="body" sz="quarter" idx="14"/>
          </p:nvPr>
        </p:nvSpPr>
        <p:spPr>
          <a:xfrm>
            <a:off x="1830979" y="5548852"/>
            <a:ext cx="4881624" cy="1481328"/>
          </a:xfrm>
          <a:noFill/>
        </p:spPr>
        <p:txBody>
          <a:bodyPr/>
          <a:lstStyle>
            <a:lvl1pPr>
              <a:defRPr sz="23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1" name="Text Placeholder 30">
            <a:extLst>
              <a:ext uri="{FF2B5EF4-FFF2-40B4-BE49-F238E27FC236}">
                <a16:creationId xmlns:a16="http://schemas.microsoft.com/office/drawing/2014/main" id="{0F2F76F2-CF8C-EC7A-A23F-9DA407F5B4CA}"/>
              </a:ext>
            </a:extLst>
          </p:cNvPr>
          <p:cNvSpPr>
            <a:spLocks noGrp="1"/>
          </p:cNvSpPr>
          <p:nvPr>
            <p:ph type="body" sz="quarter" idx="15" hasCustomPrompt="1"/>
          </p:nvPr>
        </p:nvSpPr>
        <p:spPr>
          <a:xfrm>
            <a:off x="8684180" y="3352803"/>
            <a:ext cx="4881624" cy="1431162"/>
          </a:xfrm>
        </p:spPr>
        <p:txBody>
          <a:bodyPr>
            <a:spAutoFit/>
          </a:bodyPr>
          <a:lstStyle>
            <a:lvl1pPr>
              <a:spcBef>
                <a:spcPts val="0"/>
              </a:spcBef>
              <a:spcAft>
                <a:spcPts val="600"/>
              </a:spcAft>
              <a:defRPr sz="2399" cap="all" spc="600" baseline="0">
                <a:latin typeface="Helvetica Neue" panose="02000503000000020004" pitchFamily="2" charset="0"/>
                <a:ea typeface="Helvetica Neue" panose="02000503000000020004" pitchFamily="2" charset="0"/>
                <a:cs typeface="Helvetica Neue" panose="02000503000000020004" pitchFamily="2" charset="0"/>
              </a:defRPr>
            </a:lvl1pPr>
            <a:lvl2pPr marL="0" indent="0">
              <a:spcBef>
                <a:spcPts val="0"/>
              </a:spcBef>
              <a:spcAft>
                <a:spcPts val="600"/>
              </a:spcAft>
              <a:buNone/>
              <a:defRPr sz="3199" b="1">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2" name="Text Placeholder 32">
            <a:extLst>
              <a:ext uri="{FF2B5EF4-FFF2-40B4-BE49-F238E27FC236}">
                <a16:creationId xmlns:a16="http://schemas.microsoft.com/office/drawing/2014/main" id="{7F2FE303-86FE-3E99-7A05-6D93BEB9D86F}"/>
              </a:ext>
            </a:extLst>
          </p:cNvPr>
          <p:cNvSpPr>
            <a:spLocks noGrp="1"/>
          </p:cNvSpPr>
          <p:nvPr>
            <p:ph type="body" sz="quarter" idx="16"/>
          </p:nvPr>
        </p:nvSpPr>
        <p:spPr>
          <a:xfrm>
            <a:off x="8684180" y="5548852"/>
            <a:ext cx="4881624" cy="1481328"/>
          </a:xfrm>
          <a:noFill/>
        </p:spPr>
        <p:txBody>
          <a:bodyPr/>
          <a:lstStyle>
            <a:lvl1pPr>
              <a:defRPr sz="23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3" name="Text Placeholder 30">
            <a:extLst>
              <a:ext uri="{FF2B5EF4-FFF2-40B4-BE49-F238E27FC236}">
                <a16:creationId xmlns:a16="http://schemas.microsoft.com/office/drawing/2014/main" id="{31492847-E8AC-7940-8951-29161CD0B09B}"/>
              </a:ext>
            </a:extLst>
          </p:cNvPr>
          <p:cNvSpPr>
            <a:spLocks noGrp="1"/>
          </p:cNvSpPr>
          <p:nvPr>
            <p:ph type="body" sz="quarter" idx="17" hasCustomPrompt="1"/>
          </p:nvPr>
        </p:nvSpPr>
        <p:spPr>
          <a:xfrm>
            <a:off x="15679634" y="3352803"/>
            <a:ext cx="4881624" cy="1431162"/>
          </a:xfrm>
        </p:spPr>
        <p:txBody>
          <a:bodyPr>
            <a:spAutoFit/>
          </a:bodyPr>
          <a:lstStyle>
            <a:lvl1pPr>
              <a:spcBef>
                <a:spcPts val="0"/>
              </a:spcBef>
              <a:spcAft>
                <a:spcPts val="600"/>
              </a:spcAft>
              <a:defRPr sz="2399" cap="all" spc="600" baseline="0">
                <a:latin typeface="Helvetica Neue" panose="02000503000000020004" pitchFamily="2" charset="0"/>
                <a:ea typeface="Helvetica Neue" panose="02000503000000020004" pitchFamily="2" charset="0"/>
                <a:cs typeface="Helvetica Neue" panose="02000503000000020004" pitchFamily="2" charset="0"/>
              </a:defRPr>
            </a:lvl1pPr>
            <a:lvl2pPr marL="0" indent="0">
              <a:spcBef>
                <a:spcPts val="0"/>
              </a:spcBef>
              <a:spcAft>
                <a:spcPts val="600"/>
              </a:spcAft>
              <a:buNone/>
              <a:defRPr sz="3199" b="1">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4" name="Text Placeholder 32">
            <a:extLst>
              <a:ext uri="{FF2B5EF4-FFF2-40B4-BE49-F238E27FC236}">
                <a16:creationId xmlns:a16="http://schemas.microsoft.com/office/drawing/2014/main" id="{EC5D4371-11B0-C045-E5B4-E3FAABBE812B}"/>
              </a:ext>
            </a:extLst>
          </p:cNvPr>
          <p:cNvSpPr>
            <a:spLocks noGrp="1"/>
          </p:cNvSpPr>
          <p:nvPr>
            <p:ph type="body" sz="quarter" idx="18"/>
          </p:nvPr>
        </p:nvSpPr>
        <p:spPr>
          <a:xfrm>
            <a:off x="15679634" y="5548852"/>
            <a:ext cx="4881624" cy="1481328"/>
          </a:xfrm>
          <a:noFill/>
        </p:spPr>
        <p:txBody>
          <a:bodyPr/>
          <a:lstStyle>
            <a:lvl1pPr>
              <a:defRPr sz="23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5" name="Text Placeholder 30">
            <a:extLst>
              <a:ext uri="{FF2B5EF4-FFF2-40B4-BE49-F238E27FC236}">
                <a16:creationId xmlns:a16="http://schemas.microsoft.com/office/drawing/2014/main" id="{D43976F3-B315-FDD8-77DB-8323FB70D365}"/>
              </a:ext>
            </a:extLst>
          </p:cNvPr>
          <p:cNvSpPr>
            <a:spLocks noGrp="1"/>
          </p:cNvSpPr>
          <p:nvPr>
            <p:ph type="body" sz="quarter" idx="19" hasCustomPrompt="1"/>
          </p:nvPr>
        </p:nvSpPr>
        <p:spPr>
          <a:xfrm>
            <a:off x="4714486" y="8594825"/>
            <a:ext cx="4881624" cy="1431162"/>
          </a:xfrm>
        </p:spPr>
        <p:txBody>
          <a:bodyPr>
            <a:spAutoFit/>
          </a:bodyPr>
          <a:lstStyle>
            <a:lvl1pPr>
              <a:spcBef>
                <a:spcPts val="0"/>
              </a:spcBef>
              <a:spcAft>
                <a:spcPts val="600"/>
              </a:spcAft>
              <a:defRPr sz="2399" cap="all" spc="600" baseline="0">
                <a:latin typeface="Helvetica Neue" panose="02000503000000020004" pitchFamily="2" charset="0"/>
                <a:ea typeface="Helvetica Neue" panose="02000503000000020004" pitchFamily="2" charset="0"/>
                <a:cs typeface="Helvetica Neue" panose="02000503000000020004" pitchFamily="2" charset="0"/>
              </a:defRPr>
            </a:lvl1pPr>
            <a:lvl2pPr marL="0" indent="0">
              <a:spcBef>
                <a:spcPts val="0"/>
              </a:spcBef>
              <a:spcAft>
                <a:spcPts val="600"/>
              </a:spcAft>
              <a:buNone/>
              <a:defRPr sz="3199" b="1">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6" name="Text Placeholder 32">
            <a:extLst>
              <a:ext uri="{FF2B5EF4-FFF2-40B4-BE49-F238E27FC236}">
                <a16:creationId xmlns:a16="http://schemas.microsoft.com/office/drawing/2014/main" id="{2A7B63B2-C88E-E149-376C-4D1303FB00BE}"/>
              </a:ext>
            </a:extLst>
          </p:cNvPr>
          <p:cNvSpPr>
            <a:spLocks noGrp="1"/>
          </p:cNvSpPr>
          <p:nvPr>
            <p:ph type="body" sz="quarter" idx="20"/>
          </p:nvPr>
        </p:nvSpPr>
        <p:spPr>
          <a:xfrm>
            <a:off x="4714486" y="10790874"/>
            <a:ext cx="4881624" cy="1481328"/>
          </a:xfrm>
          <a:noFill/>
        </p:spPr>
        <p:txBody>
          <a:bodyPr/>
          <a:lstStyle>
            <a:lvl1pPr>
              <a:defRPr sz="23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30">
            <a:extLst>
              <a:ext uri="{FF2B5EF4-FFF2-40B4-BE49-F238E27FC236}">
                <a16:creationId xmlns:a16="http://schemas.microsoft.com/office/drawing/2014/main" id="{A0949762-BFF5-27DA-4BCD-4C6B60F1014B}"/>
              </a:ext>
            </a:extLst>
          </p:cNvPr>
          <p:cNvSpPr>
            <a:spLocks noGrp="1"/>
          </p:cNvSpPr>
          <p:nvPr>
            <p:ph type="body" sz="quarter" idx="21" hasCustomPrompt="1"/>
          </p:nvPr>
        </p:nvSpPr>
        <p:spPr>
          <a:xfrm>
            <a:off x="11570700" y="8594825"/>
            <a:ext cx="4881624" cy="1431162"/>
          </a:xfrm>
        </p:spPr>
        <p:txBody>
          <a:bodyPr>
            <a:spAutoFit/>
          </a:bodyPr>
          <a:lstStyle>
            <a:lvl1pPr>
              <a:spcBef>
                <a:spcPts val="0"/>
              </a:spcBef>
              <a:spcAft>
                <a:spcPts val="600"/>
              </a:spcAft>
              <a:defRPr sz="2399" cap="all" spc="600" baseline="0">
                <a:latin typeface="Helvetica Neue" panose="02000503000000020004" pitchFamily="2" charset="0"/>
                <a:ea typeface="Helvetica Neue" panose="02000503000000020004" pitchFamily="2" charset="0"/>
                <a:cs typeface="Helvetica Neue" panose="02000503000000020004" pitchFamily="2" charset="0"/>
              </a:defRPr>
            </a:lvl1pPr>
            <a:lvl2pPr marL="0" indent="0">
              <a:spcBef>
                <a:spcPts val="0"/>
              </a:spcBef>
              <a:spcAft>
                <a:spcPts val="600"/>
              </a:spcAft>
              <a:buNone/>
              <a:defRPr sz="3199" b="1">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8" name="Text Placeholder 32">
            <a:extLst>
              <a:ext uri="{FF2B5EF4-FFF2-40B4-BE49-F238E27FC236}">
                <a16:creationId xmlns:a16="http://schemas.microsoft.com/office/drawing/2014/main" id="{DA1F5221-DD21-0996-2FF4-43CA8153C575}"/>
              </a:ext>
            </a:extLst>
          </p:cNvPr>
          <p:cNvSpPr>
            <a:spLocks noGrp="1"/>
          </p:cNvSpPr>
          <p:nvPr>
            <p:ph type="body" sz="quarter" idx="22"/>
          </p:nvPr>
        </p:nvSpPr>
        <p:spPr>
          <a:xfrm>
            <a:off x="11570700" y="10790874"/>
            <a:ext cx="4881624" cy="1481328"/>
          </a:xfrm>
          <a:noFill/>
        </p:spPr>
        <p:txBody>
          <a:bodyPr/>
          <a:lstStyle>
            <a:lvl1pPr>
              <a:defRPr sz="23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9" name="Text Placeholder 30">
            <a:extLst>
              <a:ext uri="{FF2B5EF4-FFF2-40B4-BE49-F238E27FC236}">
                <a16:creationId xmlns:a16="http://schemas.microsoft.com/office/drawing/2014/main" id="{1623C6BC-9683-FD77-63DC-63F20146E02A}"/>
              </a:ext>
            </a:extLst>
          </p:cNvPr>
          <p:cNvSpPr>
            <a:spLocks noGrp="1"/>
          </p:cNvSpPr>
          <p:nvPr>
            <p:ph type="body" sz="quarter" idx="23" hasCustomPrompt="1"/>
          </p:nvPr>
        </p:nvSpPr>
        <p:spPr>
          <a:xfrm>
            <a:off x="18566154" y="8594825"/>
            <a:ext cx="4881624" cy="1431162"/>
          </a:xfrm>
        </p:spPr>
        <p:txBody>
          <a:bodyPr>
            <a:spAutoFit/>
          </a:bodyPr>
          <a:lstStyle>
            <a:lvl1pPr>
              <a:spcBef>
                <a:spcPts val="0"/>
              </a:spcBef>
              <a:spcAft>
                <a:spcPts val="600"/>
              </a:spcAft>
              <a:defRPr sz="2399" cap="all" spc="600" baseline="0">
                <a:latin typeface="Helvetica Neue" panose="02000503000000020004" pitchFamily="2" charset="0"/>
                <a:ea typeface="Helvetica Neue" panose="02000503000000020004" pitchFamily="2" charset="0"/>
                <a:cs typeface="Helvetica Neue" panose="02000503000000020004" pitchFamily="2" charset="0"/>
              </a:defRPr>
            </a:lvl1pPr>
            <a:lvl2pPr marL="0" indent="0">
              <a:spcBef>
                <a:spcPts val="0"/>
              </a:spcBef>
              <a:spcAft>
                <a:spcPts val="600"/>
              </a:spcAft>
              <a:buNone/>
              <a:defRPr sz="3199" b="1">
                <a:latin typeface="Helvetica Neue" panose="02000503000000020004" pitchFamily="2"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80" name="Text Placeholder 32">
            <a:extLst>
              <a:ext uri="{FF2B5EF4-FFF2-40B4-BE49-F238E27FC236}">
                <a16:creationId xmlns:a16="http://schemas.microsoft.com/office/drawing/2014/main" id="{044BD963-B3F8-2B0C-2083-5528B5855243}"/>
              </a:ext>
            </a:extLst>
          </p:cNvPr>
          <p:cNvSpPr>
            <a:spLocks noGrp="1"/>
          </p:cNvSpPr>
          <p:nvPr>
            <p:ph type="body" sz="quarter" idx="24"/>
          </p:nvPr>
        </p:nvSpPr>
        <p:spPr>
          <a:xfrm>
            <a:off x="18566154" y="10790874"/>
            <a:ext cx="4881624" cy="1481328"/>
          </a:xfrm>
          <a:noFill/>
        </p:spPr>
        <p:txBody>
          <a:bodyPr/>
          <a:lstStyle>
            <a:lvl1pPr>
              <a:defRPr sz="23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2552572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ocess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a:xfrm>
            <a:off x="914162" y="851444"/>
            <a:ext cx="22549326" cy="886396"/>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914162" y="1863787"/>
            <a:ext cx="22549342" cy="615554"/>
          </a:xfrm>
        </p:spPr>
        <p:txBody>
          <a:bodyPr>
            <a:spAutoFit/>
          </a:bodyPr>
          <a:lstStyle>
            <a:lvl1pPr>
              <a:defRPr sz="3999">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3" name="Arrow: Pentagon 2">
            <a:extLst>
              <a:ext uri="{FF2B5EF4-FFF2-40B4-BE49-F238E27FC236}">
                <a16:creationId xmlns:a16="http://schemas.microsoft.com/office/drawing/2014/main" id="{E8AFDC57-C4C7-A40C-C7AE-F976A14DD5F3}"/>
              </a:ext>
            </a:extLst>
          </p:cNvPr>
          <p:cNvSpPr/>
          <p:nvPr userDrawn="1"/>
        </p:nvSpPr>
        <p:spPr>
          <a:xfrm>
            <a:off x="14359823" y="3353244"/>
            <a:ext cx="9103665" cy="1488504"/>
          </a:xfrm>
          <a:prstGeom prst="homePlate">
            <a:avLst/>
          </a:prstGeom>
          <a:solidFill>
            <a:srgbClr val="CB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Arrow: Pentagon 3">
            <a:extLst>
              <a:ext uri="{FF2B5EF4-FFF2-40B4-BE49-F238E27FC236}">
                <a16:creationId xmlns:a16="http://schemas.microsoft.com/office/drawing/2014/main" id="{4EFBA8E0-FF2D-7DF9-F490-C11F4A9FC3B8}"/>
              </a:ext>
            </a:extLst>
          </p:cNvPr>
          <p:cNvSpPr/>
          <p:nvPr userDrawn="1"/>
        </p:nvSpPr>
        <p:spPr>
          <a:xfrm>
            <a:off x="7055043" y="3353244"/>
            <a:ext cx="8516652" cy="1488504"/>
          </a:xfrm>
          <a:prstGeom prst="homePlate">
            <a:avLst/>
          </a:prstGeom>
          <a:solidFill>
            <a:srgbClr val="5B1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Arrow: Pentagon 4">
            <a:extLst>
              <a:ext uri="{FF2B5EF4-FFF2-40B4-BE49-F238E27FC236}">
                <a16:creationId xmlns:a16="http://schemas.microsoft.com/office/drawing/2014/main" id="{7F9944D3-330D-6344-286E-057BBB90B9A7}"/>
              </a:ext>
            </a:extLst>
          </p:cNvPr>
          <p:cNvSpPr/>
          <p:nvPr userDrawn="1"/>
        </p:nvSpPr>
        <p:spPr>
          <a:xfrm>
            <a:off x="0" y="3353244"/>
            <a:ext cx="7922828" cy="1488504"/>
          </a:xfrm>
          <a:prstGeom prst="homePlate">
            <a:avLst/>
          </a:prstGeom>
          <a:solidFill>
            <a:srgbClr val="1E0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8" name="Straight Connector 7">
            <a:extLst>
              <a:ext uri="{FF2B5EF4-FFF2-40B4-BE49-F238E27FC236}">
                <a16:creationId xmlns:a16="http://schemas.microsoft.com/office/drawing/2014/main" id="{44742764-669F-4CFF-67A2-92CC301DF3A3}"/>
              </a:ext>
            </a:extLst>
          </p:cNvPr>
          <p:cNvCxnSpPr>
            <a:cxnSpLocks/>
          </p:cNvCxnSpPr>
          <p:nvPr userDrawn="1"/>
        </p:nvCxnSpPr>
        <p:spPr>
          <a:xfrm>
            <a:off x="1357378" y="4794048"/>
            <a:ext cx="0" cy="7474152"/>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C30EB-496E-5525-AAD3-F0355A57A6EE}"/>
              </a:ext>
            </a:extLst>
          </p:cNvPr>
          <p:cNvCxnSpPr>
            <a:cxnSpLocks/>
          </p:cNvCxnSpPr>
          <p:nvPr userDrawn="1"/>
        </p:nvCxnSpPr>
        <p:spPr>
          <a:xfrm>
            <a:off x="8967552" y="4794048"/>
            <a:ext cx="0" cy="7474152"/>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EAD418-35F4-E65C-090B-2825BD8ABFA9}"/>
              </a:ext>
            </a:extLst>
          </p:cNvPr>
          <p:cNvCxnSpPr>
            <a:cxnSpLocks/>
          </p:cNvCxnSpPr>
          <p:nvPr userDrawn="1"/>
        </p:nvCxnSpPr>
        <p:spPr>
          <a:xfrm>
            <a:off x="16577724" y="4794048"/>
            <a:ext cx="0" cy="7474152"/>
          </a:xfrm>
          <a:prstGeom prst="line">
            <a:avLst/>
          </a:prstGeom>
          <a:ln>
            <a:solidFill>
              <a:srgbClr val="CB65FF"/>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B8AC0F5-8FE7-7D42-B4F8-26B5B1D93FA2}"/>
              </a:ext>
            </a:extLst>
          </p:cNvPr>
          <p:cNvCxnSpPr>
            <a:cxnSpLocks/>
          </p:cNvCxnSpPr>
          <p:nvPr userDrawn="1"/>
        </p:nvCxnSpPr>
        <p:spPr>
          <a:xfrm>
            <a:off x="2210114" y="7019444"/>
            <a:ext cx="54919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06A6C9-B354-C5FD-4C87-8DAF7826F12D}"/>
              </a:ext>
            </a:extLst>
          </p:cNvPr>
          <p:cNvCxnSpPr>
            <a:cxnSpLocks/>
          </p:cNvCxnSpPr>
          <p:nvPr userDrawn="1"/>
        </p:nvCxnSpPr>
        <p:spPr>
          <a:xfrm>
            <a:off x="9820287" y="7019444"/>
            <a:ext cx="54919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63625D-C38F-3795-B718-214B6273D0DB}"/>
              </a:ext>
            </a:extLst>
          </p:cNvPr>
          <p:cNvCxnSpPr>
            <a:cxnSpLocks/>
          </p:cNvCxnSpPr>
          <p:nvPr userDrawn="1"/>
        </p:nvCxnSpPr>
        <p:spPr>
          <a:xfrm>
            <a:off x="17430459" y="7019444"/>
            <a:ext cx="549190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43">
            <a:extLst>
              <a:ext uri="{FF2B5EF4-FFF2-40B4-BE49-F238E27FC236}">
                <a16:creationId xmlns:a16="http://schemas.microsoft.com/office/drawing/2014/main" id="{52FEFEBD-27F9-37A5-53BC-CCB4C2F2FA56}"/>
              </a:ext>
            </a:extLst>
          </p:cNvPr>
          <p:cNvSpPr>
            <a:spLocks noGrp="1"/>
          </p:cNvSpPr>
          <p:nvPr userDrawn="1">
            <p:ph type="body" sz="quarter" idx="13" hasCustomPrompt="1"/>
          </p:nvPr>
        </p:nvSpPr>
        <p:spPr>
          <a:xfrm>
            <a:off x="2210110" y="3789719"/>
            <a:ext cx="4534243" cy="615554"/>
          </a:xfrm>
        </p:spPr>
        <p:txBody>
          <a:bodyPr anchor="ctr">
            <a:spAutoFit/>
          </a:bodyPr>
          <a:lstStyle>
            <a:lvl1pPr>
              <a:defRPr sz="3999"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Step 00</a:t>
            </a:r>
          </a:p>
        </p:txBody>
      </p:sp>
      <p:sp>
        <p:nvSpPr>
          <p:cNvPr id="83" name="Text Placeholder 82">
            <a:extLst>
              <a:ext uri="{FF2B5EF4-FFF2-40B4-BE49-F238E27FC236}">
                <a16:creationId xmlns:a16="http://schemas.microsoft.com/office/drawing/2014/main" id="{4FD77FFF-C6D3-95AF-E400-E812BF6E65FE}"/>
              </a:ext>
            </a:extLst>
          </p:cNvPr>
          <p:cNvSpPr>
            <a:spLocks noGrp="1" noChangeAspect="1"/>
          </p:cNvSpPr>
          <p:nvPr userDrawn="1">
            <p:ph type="body" sz="quarter" idx="14" hasCustomPrompt="1"/>
          </p:nvPr>
        </p:nvSpPr>
        <p:spPr>
          <a:xfrm>
            <a:off x="904716" y="3644716"/>
            <a:ext cx="895879" cy="896112"/>
          </a:xfrm>
          <a:prstGeom prst="ellipse">
            <a:avLst/>
          </a:prstGeom>
          <a:solidFill>
            <a:schemeClr val="bg1"/>
          </a:solidFill>
        </p:spPr>
        <p:txBody>
          <a:bodyPr anchor="ctr"/>
          <a:lstStyle>
            <a:lvl1pPr algn="ctr">
              <a:defRPr sz="3599" b="1">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t>
            </a:r>
          </a:p>
        </p:txBody>
      </p:sp>
      <p:sp>
        <p:nvSpPr>
          <p:cNvPr id="85" name="Text Placeholder 32">
            <a:extLst>
              <a:ext uri="{FF2B5EF4-FFF2-40B4-BE49-F238E27FC236}">
                <a16:creationId xmlns:a16="http://schemas.microsoft.com/office/drawing/2014/main" id="{08167E6C-2A09-5AD4-0098-CD05B16E7BA9}"/>
              </a:ext>
            </a:extLst>
          </p:cNvPr>
          <p:cNvSpPr>
            <a:spLocks noGrp="1"/>
          </p:cNvSpPr>
          <p:nvPr userDrawn="1">
            <p:ph type="body" sz="quarter" idx="16"/>
          </p:nvPr>
        </p:nvSpPr>
        <p:spPr>
          <a:xfrm>
            <a:off x="2210112" y="7473688"/>
            <a:ext cx="5484971" cy="4791456"/>
          </a:xfrm>
          <a:noFill/>
        </p:spPr>
        <p:txBody>
          <a:bodyPr/>
          <a:lstStyle>
            <a:lvl1pPr>
              <a:defRPr sz="31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7" name="Text Placeholder 32">
            <a:extLst>
              <a:ext uri="{FF2B5EF4-FFF2-40B4-BE49-F238E27FC236}">
                <a16:creationId xmlns:a16="http://schemas.microsoft.com/office/drawing/2014/main" id="{31B88B47-173A-7DF3-314D-373D7BFE36AE}"/>
              </a:ext>
            </a:extLst>
          </p:cNvPr>
          <p:cNvSpPr>
            <a:spLocks noGrp="1"/>
          </p:cNvSpPr>
          <p:nvPr userDrawn="1">
            <p:ph type="body" sz="quarter" idx="18"/>
          </p:nvPr>
        </p:nvSpPr>
        <p:spPr>
          <a:xfrm>
            <a:off x="9820286" y="7473688"/>
            <a:ext cx="5484971" cy="4791456"/>
          </a:xfrm>
          <a:noFill/>
        </p:spPr>
        <p:txBody>
          <a:bodyPr/>
          <a:lstStyle>
            <a:lvl1pPr>
              <a:defRPr sz="31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9" name="Text Placeholder 32">
            <a:extLst>
              <a:ext uri="{FF2B5EF4-FFF2-40B4-BE49-F238E27FC236}">
                <a16:creationId xmlns:a16="http://schemas.microsoft.com/office/drawing/2014/main" id="{355C22AB-F58F-4FD9-360A-ABCBDE302035}"/>
              </a:ext>
            </a:extLst>
          </p:cNvPr>
          <p:cNvSpPr>
            <a:spLocks noGrp="1"/>
          </p:cNvSpPr>
          <p:nvPr userDrawn="1">
            <p:ph type="body" sz="quarter" idx="20"/>
          </p:nvPr>
        </p:nvSpPr>
        <p:spPr>
          <a:xfrm>
            <a:off x="17430458" y="7473688"/>
            <a:ext cx="5484971" cy="4791456"/>
          </a:xfrm>
          <a:noFill/>
        </p:spPr>
        <p:txBody>
          <a:bodyPr/>
          <a:lstStyle>
            <a:lvl1pPr>
              <a:defRPr sz="31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0" name="Text Placeholder 43">
            <a:extLst>
              <a:ext uri="{FF2B5EF4-FFF2-40B4-BE49-F238E27FC236}">
                <a16:creationId xmlns:a16="http://schemas.microsoft.com/office/drawing/2014/main" id="{5CB0E3EA-1877-4407-27F3-953C01B8177B}"/>
              </a:ext>
            </a:extLst>
          </p:cNvPr>
          <p:cNvSpPr>
            <a:spLocks noGrp="1"/>
          </p:cNvSpPr>
          <p:nvPr userDrawn="1">
            <p:ph type="body" sz="quarter" idx="21" hasCustomPrompt="1"/>
          </p:nvPr>
        </p:nvSpPr>
        <p:spPr>
          <a:xfrm>
            <a:off x="9820284" y="3789719"/>
            <a:ext cx="4534243" cy="615554"/>
          </a:xfrm>
        </p:spPr>
        <p:txBody>
          <a:bodyPr anchor="ctr">
            <a:spAutoFit/>
          </a:bodyPr>
          <a:lstStyle>
            <a:lvl1pPr>
              <a:defRPr sz="3999"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Step 00</a:t>
            </a:r>
          </a:p>
        </p:txBody>
      </p:sp>
      <p:sp>
        <p:nvSpPr>
          <p:cNvPr id="91" name="Text Placeholder 43">
            <a:extLst>
              <a:ext uri="{FF2B5EF4-FFF2-40B4-BE49-F238E27FC236}">
                <a16:creationId xmlns:a16="http://schemas.microsoft.com/office/drawing/2014/main" id="{CD27EF57-2C72-1AB2-79FF-74C14AF1EC3E}"/>
              </a:ext>
            </a:extLst>
          </p:cNvPr>
          <p:cNvSpPr>
            <a:spLocks noGrp="1"/>
          </p:cNvSpPr>
          <p:nvPr userDrawn="1">
            <p:ph type="body" sz="quarter" idx="22" hasCustomPrompt="1"/>
          </p:nvPr>
        </p:nvSpPr>
        <p:spPr>
          <a:xfrm>
            <a:off x="17430456" y="3789719"/>
            <a:ext cx="4534243" cy="615554"/>
          </a:xfrm>
        </p:spPr>
        <p:txBody>
          <a:bodyPr anchor="ctr">
            <a:spAutoFit/>
          </a:bodyPr>
          <a:lstStyle>
            <a:lvl1pPr>
              <a:defRPr sz="3999"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Step 00</a:t>
            </a:r>
          </a:p>
        </p:txBody>
      </p:sp>
      <p:sp>
        <p:nvSpPr>
          <p:cNvPr id="95" name="Text Placeholder 82">
            <a:extLst>
              <a:ext uri="{FF2B5EF4-FFF2-40B4-BE49-F238E27FC236}">
                <a16:creationId xmlns:a16="http://schemas.microsoft.com/office/drawing/2014/main" id="{35A8EB73-2423-07C8-D40E-76DD015B9A36}"/>
              </a:ext>
            </a:extLst>
          </p:cNvPr>
          <p:cNvSpPr>
            <a:spLocks noGrp="1" noChangeAspect="1"/>
          </p:cNvSpPr>
          <p:nvPr userDrawn="1">
            <p:ph type="body" sz="quarter" idx="23" hasCustomPrompt="1"/>
          </p:nvPr>
        </p:nvSpPr>
        <p:spPr>
          <a:xfrm>
            <a:off x="8514890" y="3644716"/>
            <a:ext cx="895879" cy="896112"/>
          </a:xfrm>
          <a:prstGeom prst="ellipse">
            <a:avLst/>
          </a:prstGeom>
          <a:solidFill>
            <a:schemeClr val="bg1"/>
          </a:solidFill>
        </p:spPr>
        <p:txBody>
          <a:bodyPr anchor="ctr"/>
          <a:lstStyle>
            <a:lvl1pPr algn="ctr">
              <a:defRPr sz="3599" b="1">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t>
            </a:r>
          </a:p>
        </p:txBody>
      </p:sp>
      <p:sp>
        <p:nvSpPr>
          <p:cNvPr id="96" name="Text Placeholder 82">
            <a:extLst>
              <a:ext uri="{FF2B5EF4-FFF2-40B4-BE49-F238E27FC236}">
                <a16:creationId xmlns:a16="http://schemas.microsoft.com/office/drawing/2014/main" id="{DE19FCB3-CADE-861A-91F4-6849607B7EC4}"/>
              </a:ext>
            </a:extLst>
          </p:cNvPr>
          <p:cNvSpPr>
            <a:spLocks noGrp="1" noChangeAspect="1"/>
          </p:cNvSpPr>
          <p:nvPr userDrawn="1">
            <p:ph type="body" sz="quarter" idx="24" hasCustomPrompt="1"/>
          </p:nvPr>
        </p:nvSpPr>
        <p:spPr>
          <a:xfrm>
            <a:off x="16125061" y="3644716"/>
            <a:ext cx="895879" cy="896112"/>
          </a:xfrm>
          <a:prstGeom prst="ellipse">
            <a:avLst/>
          </a:prstGeom>
          <a:solidFill>
            <a:schemeClr val="bg1"/>
          </a:solidFill>
        </p:spPr>
        <p:txBody>
          <a:bodyPr anchor="ctr"/>
          <a:lstStyle>
            <a:lvl1pPr algn="ctr">
              <a:defRPr sz="3599" b="1">
                <a:solidFill>
                  <a:srgbClr val="CB65FF"/>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t>
            </a:r>
          </a:p>
        </p:txBody>
      </p:sp>
      <p:sp>
        <p:nvSpPr>
          <p:cNvPr id="98" name="Text Placeholder 97">
            <a:extLst>
              <a:ext uri="{FF2B5EF4-FFF2-40B4-BE49-F238E27FC236}">
                <a16:creationId xmlns:a16="http://schemas.microsoft.com/office/drawing/2014/main" id="{EC71061B-CBD0-081A-B0A8-5B8535D9D881}"/>
              </a:ext>
            </a:extLst>
          </p:cNvPr>
          <p:cNvSpPr>
            <a:spLocks noGrp="1"/>
          </p:cNvSpPr>
          <p:nvPr userDrawn="1">
            <p:ph type="body" sz="quarter" idx="25"/>
          </p:nvPr>
        </p:nvSpPr>
        <p:spPr>
          <a:xfrm>
            <a:off x="2210112" y="5339902"/>
            <a:ext cx="5484971" cy="1225296"/>
          </a:xfrm>
        </p:spPr>
        <p:txBody>
          <a:bodyPr anchor="ctr">
            <a:spAutoFit/>
          </a:bodyPr>
          <a:lstStyle>
            <a:lvl1pPr>
              <a:defRPr sz="3999" b="1">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
        <p:nvSpPr>
          <p:cNvPr id="99" name="Text Placeholder 97">
            <a:extLst>
              <a:ext uri="{FF2B5EF4-FFF2-40B4-BE49-F238E27FC236}">
                <a16:creationId xmlns:a16="http://schemas.microsoft.com/office/drawing/2014/main" id="{AE048F56-ED4C-D61C-C2D6-5CA8E03386D4}"/>
              </a:ext>
            </a:extLst>
          </p:cNvPr>
          <p:cNvSpPr>
            <a:spLocks noGrp="1"/>
          </p:cNvSpPr>
          <p:nvPr userDrawn="1">
            <p:ph type="body" sz="quarter" idx="26"/>
          </p:nvPr>
        </p:nvSpPr>
        <p:spPr>
          <a:xfrm>
            <a:off x="9820286" y="5339902"/>
            <a:ext cx="5484971" cy="1225296"/>
          </a:xfrm>
        </p:spPr>
        <p:txBody>
          <a:bodyPr anchor="ctr">
            <a:spAutoFit/>
          </a:bodyPr>
          <a:lstStyle>
            <a:lvl1pPr>
              <a:defRPr sz="3999" b="1">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
        <p:nvSpPr>
          <p:cNvPr id="100" name="Text Placeholder 97">
            <a:extLst>
              <a:ext uri="{FF2B5EF4-FFF2-40B4-BE49-F238E27FC236}">
                <a16:creationId xmlns:a16="http://schemas.microsoft.com/office/drawing/2014/main" id="{8EFF1E01-225C-020E-EDA1-837C73F49E30}"/>
              </a:ext>
            </a:extLst>
          </p:cNvPr>
          <p:cNvSpPr>
            <a:spLocks noGrp="1"/>
          </p:cNvSpPr>
          <p:nvPr userDrawn="1">
            <p:ph type="body" sz="quarter" idx="27"/>
          </p:nvPr>
        </p:nvSpPr>
        <p:spPr>
          <a:xfrm>
            <a:off x="17430458" y="5339902"/>
            <a:ext cx="5484971" cy="1225296"/>
          </a:xfrm>
        </p:spPr>
        <p:txBody>
          <a:bodyPr anchor="ctr">
            <a:spAutoFit/>
          </a:bodyPr>
          <a:lstStyle>
            <a:lvl1pPr>
              <a:defRPr sz="3999" b="1">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1482599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ocess - 6 Items">
    <p:spTree>
      <p:nvGrpSpPr>
        <p:cNvPr id="1" name=""/>
        <p:cNvGrpSpPr/>
        <p:nvPr/>
      </p:nvGrpSpPr>
      <p:grpSpPr>
        <a:xfrm>
          <a:off x="0" y="0"/>
          <a:ext cx="0" cy="0"/>
          <a:chOff x="0" y="0"/>
          <a:chExt cx="0" cy="0"/>
        </a:xfrm>
      </p:grpSpPr>
      <p:sp>
        <p:nvSpPr>
          <p:cNvPr id="18" name="Arrow: Pentagon 2">
            <a:extLst>
              <a:ext uri="{FF2B5EF4-FFF2-40B4-BE49-F238E27FC236}">
                <a16:creationId xmlns:a16="http://schemas.microsoft.com/office/drawing/2014/main" id="{3EAB9F39-C561-C8F1-990F-ACE7133136E3}"/>
              </a:ext>
            </a:extLst>
          </p:cNvPr>
          <p:cNvSpPr/>
          <p:nvPr userDrawn="1"/>
        </p:nvSpPr>
        <p:spPr>
          <a:xfrm>
            <a:off x="14359823" y="3033775"/>
            <a:ext cx="9103665" cy="1106698"/>
          </a:xfrm>
          <a:prstGeom prst="homePlate">
            <a:avLst/>
          </a:prstGeom>
          <a:solidFill>
            <a:srgbClr val="CB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 name="Arrow: Pentagon 3">
            <a:extLst>
              <a:ext uri="{FF2B5EF4-FFF2-40B4-BE49-F238E27FC236}">
                <a16:creationId xmlns:a16="http://schemas.microsoft.com/office/drawing/2014/main" id="{396B2A32-74E8-2A03-9208-3B55B46A9EF8}"/>
              </a:ext>
            </a:extLst>
          </p:cNvPr>
          <p:cNvSpPr/>
          <p:nvPr userDrawn="1"/>
        </p:nvSpPr>
        <p:spPr>
          <a:xfrm>
            <a:off x="7055043" y="3033775"/>
            <a:ext cx="8516652" cy="1106698"/>
          </a:xfrm>
          <a:prstGeom prst="homePlate">
            <a:avLst/>
          </a:prstGeom>
          <a:solidFill>
            <a:srgbClr val="5B1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Arrow: Pentagon 4">
            <a:extLst>
              <a:ext uri="{FF2B5EF4-FFF2-40B4-BE49-F238E27FC236}">
                <a16:creationId xmlns:a16="http://schemas.microsoft.com/office/drawing/2014/main" id="{CB545B75-83F6-122C-129A-9665A0B7C023}"/>
              </a:ext>
            </a:extLst>
          </p:cNvPr>
          <p:cNvSpPr/>
          <p:nvPr userDrawn="1"/>
        </p:nvSpPr>
        <p:spPr>
          <a:xfrm>
            <a:off x="0" y="3033775"/>
            <a:ext cx="7922828" cy="1106698"/>
          </a:xfrm>
          <a:prstGeom prst="homePlate">
            <a:avLst/>
          </a:prstGeom>
          <a:solidFill>
            <a:srgbClr val="1E0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a:xfrm>
            <a:off x="914162" y="851444"/>
            <a:ext cx="22549326" cy="886396"/>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914162" y="1863787"/>
            <a:ext cx="22549342" cy="615554"/>
          </a:xfrm>
        </p:spPr>
        <p:txBody>
          <a:bodyPr>
            <a:spAutoFit/>
          </a:bodyPr>
          <a:lstStyle>
            <a:lvl1pPr>
              <a:defRPr sz="3999">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22592239" y="12268200"/>
            <a:ext cx="871257" cy="1447800"/>
          </a:xfrm>
          <a:prstGeom prst="rect">
            <a:avLst/>
          </a:prstGeom>
          <a:noFill/>
        </p:spPr>
        <p:txBody>
          <a:bodyPr wrap="square" lIns="0" tIns="0" rIns="0" bIns="0" rtlCol="0" anchor="ctr" anchorCtr="0">
            <a:noAutofit/>
          </a:bodyPr>
          <a:lstStyle/>
          <a:p>
            <a:pPr algn="r"/>
            <a:endParaRPr lang="en-US" sz="2699"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921A6DB0-6E97-867E-8074-66A9B958DBE7}"/>
              </a:ext>
            </a:extLst>
          </p:cNvPr>
          <p:cNvCxnSpPr>
            <a:cxnSpLocks/>
          </p:cNvCxnSpPr>
          <p:nvPr/>
        </p:nvCxnSpPr>
        <p:spPr>
          <a:xfrm>
            <a:off x="1284245" y="4060194"/>
            <a:ext cx="0" cy="3331208"/>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8D9722-3A8D-200B-6204-15894B06BD12}"/>
              </a:ext>
            </a:extLst>
          </p:cNvPr>
          <p:cNvCxnSpPr>
            <a:cxnSpLocks/>
          </p:cNvCxnSpPr>
          <p:nvPr/>
        </p:nvCxnSpPr>
        <p:spPr>
          <a:xfrm>
            <a:off x="9040685" y="4060194"/>
            <a:ext cx="0" cy="3331208"/>
          </a:xfrm>
          <a:prstGeom prst="line">
            <a:avLst/>
          </a:prstGeom>
          <a:ln>
            <a:solidFill>
              <a:srgbClr val="5B11AD"/>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B8EDE8B-0F6A-02FB-09C7-2D9C08ACE7A0}"/>
              </a:ext>
            </a:extLst>
          </p:cNvPr>
          <p:cNvCxnSpPr>
            <a:cxnSpLocks/>
          </p:cNvCxnSpPr>
          <p:nvPr/>
        </p:nvCxnSpPr>
        <p:spPr>
          <a:xfrm>
            <a:off x="16504591" y="4060194"/>
            <a:ext cx="0" cy="3331208"/>
          </a:xfrm>
          <a:prstGeom prst="line">
            <a:avLst/>
          </a:prstGeom>
          <a:ln>
            <a:solidFill>
              <a:srgbClr val="CB65FF"/>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BF6F2F-536E-B88E-F44E-7B3FAB6AE00B}"/>
              </a:ext>
            </a:extLst>
          </p:cNvPr>
          <p:cNvCxnSpPr>
            <a:cxnSpLocks/>
          </p:cNvCxnSpPr>
          <p:nvPr userDrawn="1"/>
        </p:nvCxnSpPr>
        <p:spPr>
          <a:xfrm>
            <a:off x="2063844" y="5615268"/>
            <a:ext cx="58140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E1038-EB5B-DBA6-D1AB-E11949602DBD}"/>
              </a:ext>
            </a:extLst>
          </p:cNvPr>
          <p:cNvCxnSpPr>
            <a:cxnSpLocks/>
          </p:cNvCxnSpPr>
          <p:nvPr userDrawn="1"/>
        </p:nvCxnSpPr>
        <p:spPr>
          <a:xfrm>
            <a:off x="9674018" y="5615268"/>
            <a:ext cx="58140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0CD3C23-655A-A617-FA3B-7AD7E32BB3F6}"/>
              </a:ext>
            </a:extLst>
          </p:cNvPr>
          <p:cNvCxnSpPr>
            <a:cxnSpLocks/>
          </p:cNvCxnSpPr>
          <p:nvPr userDrawn="1"/>
        </p:nvCxnSpPr>
        <p:spPr>
          <a:xfrm>
            <a:off x="17284189" y="5615268"/>
            <a:ext cx="58140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Placeholder 43">
            <a:extLst>
              <a:ext uri="{FF2B5EF4-FFF2-40B4-BE49-F238E27FC236}">
                <a16:creationId xmlns:a16="http://schemas.microsoft.com/office/drawing/2014/main" id="{4A6D1ADD-46BE-2C86-1DD6-294618D02DAE}"/>
              </a:ext>
            </a:extLst>
          </p:cNvPr>
          <p:cNvSpPr>
            <a:spLocks noGrp="1"/>
          </p:cNvSpPr>
          <p:nvPr userDrawn="1">
            <p:ph type="body" sz="quarter" idx="13" hasCustomPrompt="1"/>
          </p:nvPr>
        </p:nvSpPr>
        <p:spPr>
          <a:xfrm>
            <a:off x="2063844" y="3304309"/>
            <a:ext cx="4534243" cy="553998"/>
          </a:xfrm>
        </p:spPr>
        <p:txBody>
          <a:bodyPr anchor="ctr">
            <a:spAutoFit/>
          </a:bodyPr>
          <a:lstStyle>
            <a:lvl1pPr>
              <a:defRPr sz="3599"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Step 00</a:t>
            </a:r>
          </a:p>
        </p:txBody>
      </p:sp>
      <p:sp>
        <p:nvSpPr>
          <p:cNvPr id="62" name="Text Placeholder 82">
            <a:extLst>
              <a:ext uri="{FF2B5EF4-FFF2-40B4-BE49-F238E27FC236}">
                <a16:creationId xmlns:a16="http://schemas.microsoft.com/office/drawing/2014/main" id="{CD50A655-D56E-0B24-B47D-CE6FE97A0B59}"/>
              </a:ext>
            </a:extLst>
          </p:cNvPr>
          <p:cNvSpPr>
            <a:spLocks noGrp="1" noChangeAspect="1"/>
          </p:cNvSpPr>
          <p:nvPr userDrawn="1">
            <p:ph type="body" sz="quarter" idx="14" hasCustomPrompt="1"/>
          </p:nvPr>
        </p:nvSpPr>
        <p:spPr>
          <a:xfrm>
            <a:off x="927057" y="3224024"/>
            <a:ext cx="713046" cy="713232"/>
          </a:xfrm>
          <a:prstGeom prst="ellipse">
            <a:avLst/>
          </a:prstGeom>
          <a:solidFill>
            <a:schemeClr val="bg1"/>
          </a:solidFill>
        </p:spPr>
        <p:txBody>
          <a:bodyPr anchor="ctr"/>
          <a:lstStyle>
            <a:lvl1pPr algn="ctr">
              <a:defRPr sz="3199" b="1">
                <a:solidFill>
                  <a:srgbClr val="3C0C78"/>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t>
            </a:r>
          </a:p>
        </p:txBody>
      </p:sp>
      <p:sp>
        <p:nvSpPr>
          <p:cNvPr id="63" name="Text Placeholder 32">
            <a:extLst>
              <a:ext uri="{FF2B5EF4-FFF2-40B4-BE49-F238E27FC236}">
                <a16:creationId xmlns:a16="http://schemas.microsoft.com/office/drawing/2014/main" id="{11C3FEEB-E150-56CA-CD15-634C880079A1}"/>
              </a:ext>
            </a:extLst>
          </p:cNvPr>
          <p:cNvSpPr>
            <a:spLocks noGrp="1"/>
          </p:cNvSpPr>
          <p:nvPr userDrawn="1">
            <p:ph type="body" sz="quarter" idx="16"/>
          </p:nvPr>
        </p:nvSpPr>
        <p:spPr>
          <a:xfrm>
            <a:off x="2063844" y="5914072"/>
            <a:ext cx="5814070" cy="1481328"/>
          </a:xfrm>
          <a:noFill/>
        </p:spPr>
        <p:txBody>
          <a:bodyPr/>
          <a:lstStyle>
            <a:lvl1pPr>
              <a:defRPr sz="23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4" name="Text Placeholder 97">
            <a:extLst>
              <a:ext uri="{FF2B5EF4-FFF2-40B4-BE49-F238E27FC236}">
                <a16:creationId xmlns:a16="http://schemas.microsoft.com/office/drawing/2014/main" id="{18059732-43BF-2B8E-112E-BA635255CA34}"/>
              </a:ext>
            </a:extLst>
          </p:cNvPr>
          <p:cNvSpPr>
            <a:spLocks noGrp="1"/>
          </p:cNvSpPr>
          <p:nvPr userDrawn="1">
            <p:ph type="body" sz="quarter" idx="25" hasCustomPrompt="1"/>
          </p:nvPr>
        </p:nvSpPr>
        <p:spPr>
          <a:xfrm>
            <a:off x="2063844" y="4480870"/>
            <a:ext cx="5814070" cy="886396"/>
          </a:xfrm>
        </p:spPr>
        <p:txBody>
          <a:bodyPr anchor="ctr">
            <a:spAutoFit/>
          </a:bodyPr>
          <a:lstStyle>
            <a:lvl1pPr>
              <a:lnSpc>
                <a:spcPct val="90000"/>
              </a:lnSpc>
              <a:spcBef>
                <a:spcPts val="0"/>
              </a:spcBef>
              <a:defRPr sz="3199" b="1">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5" name="Text Placeholder 32">
            <a:extLst>
              <a:ext uri="{FF2B5EF4-FFF2-40B4-BE49-F238E27FC236}">
                <a16:creationId xmlns:a16="http://schemas.microsoft.com/office/drawing/2014/main" id="{BC345036-960B-1B53-46AB-FDB726A738BB}"/>
              </a:ext>
            </a:extLst>
          </p:cNvPr>
          <p:cNvSpPr>
            <a:spLocks noGrp="1"/>
          </p:cNvSpPr>
          <p:nvPr userDrawn="1">
            <p:ph type="body" sz="quarter" idx="26"/>
          </p:nvPr>
        </p:nvSpPr>
        <p:spPr>
          <a:xfrm>
            <a:off x="9674018" y="5914072"/>
            <a:ext cx="5814070" cy="1481328"/>
          </a:xfrm>
          <a:noFill/>
        </p:spPr>
        <p:txBody>
          <a:bodyPr/>
          <a:lstStyle>
            <a:lvl1pPr>
              <a:defRPr sz="23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6" name="Text Placeholder 97">
            <a:extLst>
              <a:ext uri="{FF2B5EF4-FFF2-40B4-BE49-F238E27FC236}">
                <a16:creationId xmlns:a16="http://schemas.microsoft.com/office/drawing/2014/main" id="{CB09CCA4-BDDA-7AE5-748A-AFE40938296B}"/>
              </a:ext>
            </a:extLst>
          </p:cNvPr>
          <p:cNvSpPr>
            <a:spLocks noGrp="1"/>
          </p:cNvSpPr>
          <p:nvPr userDrawn="1">
            <p:ph type="body" sz="quarter" idx="27" hasCustomPrompt="1"/>
          </p:nvPr>
        </p:nvSpPr>
        <p:spPr>
          <a:xfrm>
            <a:off x="9674018" y="4480870"/>
            <a:ext cx="5814070" cy="886396"/>
          </a:xfrm>
        </p:spPr>
        <p:txBody>
          <a:bodyPr anchor="ctr">
            <a:spAutoFit/>
          </a:bodyPr>
          <a:lstStyle>
            <a:lvl1pPr>
              <a:lnSpc>
                <a:spcPct val="90000"/>
              </a:lnSpc>
              <a:spcBef>
                <a:spcPts val="0"/>
              </a:spcBef>
              <a:defRPr sz="3199" b="1">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7" name="Text Placeholder 32">
            <a:extLst>
              <a:ext uri="{FF2B5EF4-FFF2-40B4-BE49-F238E27FC236}">
                <a16:creationId xmlns:a16="http://schemas.microsoft.com/office/drawing/2014/main" id="{C0B50CD1-9514-6F72-0CAC-C5D39975439F}"/>
              </a:ext>
            </a:extLst>
          </p:cNvPr>
          <p:cNvSpPr>
            <a:spLocks noGrp="1"/>
          </p:cNvSpPr>
          <p:nvPr userDrawn="1">
            <p:ph type="body" sz="quarter" idx="28"/>
          </p:nvPr>
        </p:nvSpPr>
        <p:spPr>
          <a:xfrm>
            <a:off x="17284189" y="5914072"/>
            <a:ext cx="5814070" cy="1481328"/>
          </a:xfrm>
          <a:noFill/>
        </p:spPr>
        <p:txBody>
          <a:bodyPr/>
          <a:lstStyle>
            <a:lvl1pPr>
              <a:defRPr sz="23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8" name="Text Placeholder 97">
            <a:extLst>
              <a:ext uri="{FF2B5EF4-FFF2-40B4-BE49-F238E27FC236}">
                <a16:creationId xmlns:a16="http://schemas.microsoft.com/office/drawing/2014/main" id="{1B9C1759-CB12-3E0E-5BCE-4D4335810F1B}"/>
              </a:ext>
            </a:extLst>
          </p:cNvPr>
          <p:cNvSpPr>
            <a:spLocks noGrp="1"/>
          </p:cNvSpPr>
          <p:nvPr userDrawn="1">
            <p:ph type="body" sz="quarter" idx="29" hasCustomPrompt="1"/>
          </p:nvPr>
        </p:nvSpPr>
        <p:spPr>
          <a:xfrm>
            <a:off x="17284189" y="4480870"/>
            <a:ext cx="5814070" cy="886396"/>
          </a:xfrm>
        </p:spPr>
        <p:txBody>
          <a:bodyPr anchor="ctr">
            <a:spAutoFit/>
          </a:bodyPr>
          <a:lstStyle>
            <a:lvl1pPr>
              <a:lnSpc>
                <a:spcPct val="90000"/>
              </a:lnSpc>
              <a:spcBef>
                <a:spcPts val="0"/>
              </a:spcBef>
              <a:defRPr sz="3199" b="1">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9" name="Text Placeholder 82">
            <a:extLst>
              <a:ext uri="{FF2B5EF4-FFF2-40B4-BE49-F238E27FC236}">
                <a16:creationId xmlns:a16="http://schemas.microsoft.com/office/drawing/2014/main" id="{380E1769-B10E-553A-0703-FE49EF3816AC}"/>
              </a:ext>
            </a:extLst>
          </p:cNvPr>
          <p:cNvSpPr>
            <a:spLocks noGrp="1" noChangeAspect="1"/>
          </p:cNvSpPr>
          <p:nvPr userDrawn="1">
            <p:ph type="body" sz="quarter" idx="30" hasCustomPrompt="1"/>
          </p:nvPr>
        </p:nvSpPr>
        <p:spPr>
          <a:xfrm>
            <a:off x="8683496" y="3224024"/>
            <a:ext cx="713046" cy="713232"/>
          </a:xfrm>
          <a:prstGeom prst="ellipse">
            <a:avLst/>
          </a:prstGeom>
          <a:solidFill>
            <a:schemeClr val="bg1"/>
          </a:solidFill>
        </p:spPr>
        <p:txBody>
          <a:bodyPr anchor="ctr"/>
          <a:lstStyle>
            <a:lvl1pPr algn="ctr">
              <a:defRPr sz="3199" b="1">
                <a:solidFill>
                  <a:srgbClr val="5B11AD"/>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t>
            </a:r>
          </a:p>
        </p:txBody>
      </p:sp>
      <p:sp>
        <p:nvSpPr>
          <p:cNvPr id="70" name="Text Placeholder 82">
            <a:extLst>
              <a:ext uri="{FF2B5EF4-FFF2-40B4-BE49-F238E27FC236}">
                <a16:creationId xmlns:a16="http://schemas.microsoft.com/office/drawing/2014/main" id="{189AF046-49D4-1119-1C8A-CC87BB1D700D}"/>
              </a:ext>
            </a:extLst>
          </p:cNvPr>
          <p:cNvSpPr>
            <a:spLocks noGrp="1" noChangeAspect="1"/>
          </p:cNvSpPr>
          <p:nvPr userDrawn="1">
            <p:ph type="body" sz="quarter" idx="31" hasCustomPrompt="1"/>
          </p:nvPr>
        </p:nvSpPr>
        <p:spPr>
          <a:xfrm>
            <a:off x="16147402" y="3224024"/>
            <a:ext cx="713046" cy="713232"/>
          </a:xfrm>
          <a:prstGeom prst="ellipse">
            <a:avLst/>
          </a:prstGeom>
          <a:solidFill>
            <a:schemeClr val="bg1"/>
          </a:solidFill>
        </p:spPr>
        <p:txBody>
          <a:bodyPr anchor="ctr"/>
          <a:lstStyle>
            <a:lvl1pPr algn="ctr">
              <a:defRPr sz="3199" b="1">
                <a:solidFill>
                  <a:srgbClr val="CB65FF"/>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t>
            </a:r>
          </a:p>
        </p:txBody>
      </p:sp>
      <p:sp>
        <p:nvSpPr>
          <p:cNvPr id="71" name="Text Placeholder 43">
            <a:extLst>
              <a:ext uri="{FF2B5EF4-FFF2-40B4-BE49-F238E27FC236}">
                <a16:creationId xmlns:a16="http://schemas.microsoft.com/office/drawing/2014/main" id="{E02400BF-A629-CFBE-A303-5EC41A19A8DA}"/>
              </a:ext>
            </a:extLst>
          </p:cNvPr>
          <p:cNvSpPr>
            <a:spLocks noGrp="1"/>
          </p:cNvSpPr>
          <p:nvPr userDrawn="1">
            <p:ph type="body" sz="quarter" idx="32" hasCustomPrompt="1"/>
          </p:nvPr>
        </p:nvSpPr>
        <p:spPr>
          <a:xfrm>
            <a:off x="9674018" y="3304309"/>
            <a:ext cx="4534243" cy="553998"/>
          </a:xfrm>
        </p:spPr>
        <p:txBody>
          <a:bodyPr anchor="ctr">
            <a:spAutoFit/>
          </a:bodyPr>
          <a:lstStyle>
            <a:lvl1pPr>
              <a:defRPr sz="3599"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Step 00</a:t>
            </a:r>
          </a:p>
        </p:txBody>
      </p:sp>
      <p:sp>
        <p:nvSpPr>
          <p:cNvPr id="72" name="Text Placeholder 43">
            <a:extLst>
              <a:ext uri="{FF2B5EF4-FFF2-40B4-BE49-F238E27FC236}">
                <a16:creationId xmlns:a16="http://schemas.microsoft.com/office/drawing/2014/main" id="{659EF76A-E46C-75FD-B3BC-8E228EFF2E0E}"/>
              </a:ext>
            </a:extLst>
          </p:cNvPr>
          <p:cNvSpPr>
            <a:spLocks noGrp="1"/>
          </p:cNvSpPr>
          <p:nvPr userDrawn="1">
            <p:ph type="body" sz="quarter" idx="33" hasCustomPrompt="1"/>
          </p:nvPr>
        </p:nvSpPr>
        <p:spPr>
          <a:xfrm>
            <a:off x="17284190" y="3304309"/>
            <a:ext cx="4534243" cy="553998"/>
          </a:xfrm>
        </p:spPr>
        <p:txBody>
          <a:bodyPr anchor="ctr">
            <a:spAutoFit/>
          </a:bodyPr>
          <a:lstStyle>
            <a:lvl1pPr>
              <a:defRPr sz="3599"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Step 00</a:t>
            </a:r>
          </a:p>
        </p:txBody>
      </p:sp>
      <p:cxnSp>
        <p:nvCxnSpPr>
          <p:cNvPr id="73" name="Straight Connector 72">
            <a:extLst>
              <a:ext uri="{FF2B5EF4-FFF2-40B4-BE49-F238E27FC236}">
                <a16:creationId xmlns:a16="http://schemas.microsoft.com/office/drawing/2014/main" id="{3EB684EA-C65A-AFF0-07EA-335CDB501CD1}"/>
              </a:ext>
            </a:extLst>
          </p:cNvPr>
          <p:cNvCxnSpPr>
            <a:cxnSpLocks/>
          </p:cNvCxnSpPr>
          <p:nvPr userDrawn="1"/>
        </p:nvCxnSpPr>
        <p:spPr>
          <a:xfrm>
            <a:off x="1284245" y="8996694"/>
            <a:ext cx="0" cy="3278728"/>
          </a:xfrm>
          <a:prstGeom prst="line">
            <a:avLst/>
          </a:prstGeom>
          <a:ln>
            <a:solidFill>
              <a:srgbClr val="00C1E3"/>
            </a:solidFil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8622209-8869-DE2A-5D79-DEED51993DD5}"/>
              </a:ext>
            </a:extLst>
          </p:cNvPr>
          <p:cNvCxnSpPr>
            <a:cxnSpLocks/>
          </p:cNvCxnSpPr>
          <p:nvPr userDrawn="1"/>
        </p:nvCxnSpPr>
        <p:spPr>
          <a:xfrm>
            <a:off x="9040685" y="8996694"/>
            <a:ext cx="0" cy="3278728"/>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D121E06-6911-04E7-91AF-92168876960E}"/>
              </a:ext>
            </a:extLst>
          </p:cNvPr>
          <p:cNvCxnSpPr>
            <a:cxnSpLocks/>
          </p:cNvCxnSpPr>
          <p:nvPr userDrawn="1"/>
        </p:nvCxnSpPr>
        <p:spPr>
          <a:xfrm>
            <a:off x="16504591" y="8996694"/>
            <a:ext cx="0" cy="3278728"/>
          </a:xfrm>
          <a:prstGeom prst="line">
            <a:avLst/>
          </a:prstGeom>
          <a:ln>
            <a:solidFill>
              <a:srgbClr val="002C3F"/>
            </a:solidFill>
            <a:tailEnd type="oval"/>
          </a:ln>
        </p:spPr>
        <p:style>
          <a:lnRef idx="1">
            <a:schemeClr val="accent1"/>
          </a:lnRef>
          <a:fillRef idx="0">
            <a:schemeClr val="accent1"/>
          </a:fillRef>
          <a:effectRef idx="0">
            <a:schemeClr val="accent1"/>
          </a:effectRef>
          <a:fontRef idx="minor">
            <a:schemeClr val="tx1"/>
          </a:fontRef>
        </p:style>
      </p:cxnSp>
      <p:sp>
        <p:nvSpPr>
          <p:cNvPr id="76" name="Arrow: Pentagon 75">
            <a:extLst>
              <a:ext uri="{FF2B5EF4-FFF2-40B4-BE49-F238E27FC236}">
                <a16:creationId xmlns:a16="http://schemas.microsoft.com/office/drawing/2014/main" id="{861510DF-99A3-C690-BDF6-A09FF4EEA192}"/>
              </a:ext>
            </a:extLst>
          </p:cNvPr>
          <p:cNvSpPr/>
          <p:nvPr userDrawn="1"/>
        </p:nvSpPr>
        <p:spPr>
          <a:xfrm>
            <a:off x="14359823" y="7906158"/>
            <a:ext cx="9103665" cy="1118336"/>
          </a:xfrm>
          <a:prstGeom prst="homePlate">
            <a:avLst/>
          </a:prstGeom>
          <a:solidFill>
            <a:srgbClr val="002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7" name="Arrow: Pentagon 76">
            <a:extLst>
              <a:ext uri="{FF2B5EF4-FFF2-40B4-BE49-F238E27FC236}">
                <a16:creationId xmlns:a16="http://schemas.microsoft.com/office/drawing/2014/main" id="{9F0601B7-DB57-7C90-6D24-82D57EFB9C7D}"/>
              </a:ext>
            </a:extLst>
          </p:cNvPr>
          <p:cNvSpPr/>
          <p:nvPr userDrawn="1"/>
        </p:nvSpPr>
        <p:spPr>
          <a:xfrm>
            <a:off x="7155457" y="7906158"/>
            <a:ext cx="8516652" cy="1118336"/>
          </a:xfrm>
          <a:prstGeom prst="homePlate">
            <a:avLst/>
          </a:prstGeom>
          <a:solidFill>
            <a:srgbClr val="007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8" name="Arrow: Pentagon 77">
            <a:extLst>
              <a:ext uri="{FF2B5EF4-FFF2-40B4-BE49-F238E27FC236}">
                <a16:creationId xmlns:a16="http://schemas.microsoft.com/office/drawing/2014/main" id="{FB08C90D-6C06-D1E2-DE61-CF7FA9AB74CC}"/>
              </a:ext>
            </a:extLst>
          </p:cNvPr>
          <p:cNvSpPr/>
          <p:nvPr userDrawn="1"/>
        </p:nvSpPr>
        <p:spPr>
          <a:xfrm>
            <a:off x="0" y="7906158"/>
            <a:ext cx="7922828" cy="1118336"/>
          </a:xfrm>
          <a:prstGeom prst="homePlate">
            <a:avLst/>
          </a:prstGeom>
          <a:solidFill>
            <a:srgbClr val="00C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79" name="Straight Connector 78">
            <a:extLst>
              <a:ext uri="{FF2B5EF4-FFF2-40B4-BE49-F238E27FC236}">
                <a16:creationId xmlns:a16="http://schemas.microsoft.com/office/drawing/2014/main" id="{EF9A05C2-ACD9-0C4D-4D39-9C93D2943DD4}"/>
              </a:ext>
            </a:extLst>
          </p:cNvPr>
          <p:cNvCxnSpPr>
            <a:cxnSpLocks/>
          </p:cNvCxnSpPr>
          <p:nvPr userDrawn="1"/>
        </p:nvCxnSpPr>
        <p:spPr>
          <a:xfrm>
            <a:off x="2063844" y="10499288"/>
            <a:ext cx="58140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2A79F75-9389-818C-6987-CE9404292904}"/>
              </a:ext>
            </a:extLst>
          </p:cNvPr>
          <p:cNvCxnSpPr>
            <a:cxnSpLocks/>
          </p:cNvCxnSpPr>
          <p:nvPr userDrawn="1"/>
        </p:nvCxnSpPr>
        <p:spPr>
          <a:xfrm>
            <a:off x="9674018" y="10499288"/>
            <a:ext cx="58140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0CB2156-3148-EE5B-1DED-49310772E30D}"/>
              </a:ext>
            </a:extLst>
          </p:cNvPr>
          <p:cNvCxnSpPr>
            <a:cxnSpLocks/>
          </p:cNvCxnSpPr>
          <p:nvPr userDrawn="1"/>
        </p:nvCxnSpPr>
        <p:spPr>
          <a:xfrm>
            <a:off x="17284189" y="10499288"/>
            <a:ext cx="58140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 Placeholder 43">
            <a:extLst>
              <a:ext uri="{FF2B5EF4-FFF2-40B4-BE49-F238E27FC236}">
                <a16:creationId xmlns:a16="http://schemas.microsoft.com/office/drawing/2014/main" id="{5B71D313-D24D-AC35-B36F-89212D480844}"/>
              </a:ext>
            </a:extLst>
          </p:cNvPr>
          <p:cNvSpPr>
            <a:spLocks noGrp="1"/>
          </p:cNvSpPr>
          <p:nvPr userDrawn="1">
            <p:ph type="body" sz="quarter" idx="34" hasCustomPrompt="1"/>
          </p:nvPr>
        </p:nvSpPr>
        <p:spPr>
          <a:xfrm>
            <a:off x="2063844" y="8188329"/>
            <a:ext cx="4534243" cy="553998"/>
          </a:xfrm>
        </p:spPr>
        <p:txBody>
          <a:bodyPr anchor="ctr">
            <a:spAutoFit/>
          </a:bodyPr>
          <a:lstStyle>
            <a:lvl1pPr>
              <a:defRPr sz="3599"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Step 00</a:t>
            </a:r>
          </a:p>
        </p:txBody>
      </p:sp>
      <p:sp>
        <p:nvSpPr>
          <p:cNvPr id="84" name="Text Placeholder 82">
            <a:extLst>
              <a:ext uri="{FF2B5EF4-FFF2-40B4-BE49-F238E27FC236}">
                <a16:creationId xmlns:a16="http://schemas.microsoft.com/office/drawing/2014/main" id="{8ACC0BA0-2D0E-A13A-6AB0-952EF94754DD}"/>
              </a:ext>
            </a:extLst>
          </p:cNvPr>
          <p:cNvSpPr>
            <a:spLocks noGrp="1" noChangeAspect="1"/>
          </p:cNvSpPr>
          <p:nvPr userDrawn="1">
            <p:ph type="body" sz="quarter" idx="35" hasCustomPrompt="1"/>
          </p:nvPr>
        </p:nvSpPr>
        <p:spPr>
          <a:xfrm>
            <a:off x="927057" y="8108044"/>
            <a:ext cx="713046" cy="713232"/>
          </a:xfrm>
          <a:prstGeom prst="ellipse">
            <a:avLst/>
          </a:prstGeom>
          <a:solidFill>
            <a:schemeClr val="bg1"/>
          </a:solidFill>
        </p:spPr>
        <p:txBody>
          <a:bodyPr anchor="ctr"/>
          <a:lstStyle>
            <a:lvl1pPr algn="ctr">
              <a:defRPr sz="3199" b="1">
                <a:solidFill>
                  <a:srgbClr val="00C1E3"/>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t>
            </a:r>
          </a:p>
        </p:txBody>
      </p:sp>
      <p:sp>
        <p:nvSpPr>
          <p:cNvPr id="86" name="Text Placeholder 32">
            <a:extLst>
              <a:ext uri="{FF2B5EF4-FFF2-40B4-BE49-F238E27FC236}">
                <a16:creationId xmlns:a16="http://schemas.microsoft.com/office/drawing/2014/main" id="{5A949695-84B5-DB68-AC0F-E7BC214A9BED}"/>
              </a:ext>
            </a:extLst>
          </p:cNvPr>
          <p:cNvSpPr>
            <a:spLocks noGrp="1"/>
          </p:cNvSpPr>
          <p:nvPr userDrawn="1">
            <p:ph type="body" sz="quarter" idx="36"/>
          </p:nvPr>
        </p:nvSpPr>
        <p:spPr>
          <a:xfrm>
            <a:off x="2063844" y="10798092"/>
            <a:ext cx="5814070" cy="1481328"/>
          </a:xfrm>
          <a:noFill/>
        </p:spPr>
        <p:txBody>
          <a:bodyPr/>
          <a:lstStyle>
            <a:lvl1pPr>
              <a:defRPr sz="23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8" name="Text Placeholder 97">
            <a:extLst>
              <a:ext uri="{FF2B5EF4-FFF2-40B4-BE49-F238E27FC236}">
                <a16:creationId xmlns:a16="http://schemas.microsoft.com/office/drawing/2014/main" id="{23A546AF-010A-B7AD-86DF-3C673DD10A5A}"/>
              </a:ext>
            </a:extLst>
          </p:cNvPr>
          <p:cNvSpPr>
            <a:spLocks noGrp="1"/>
          </p:cNvSpPr>
          <p:nvPr userDrawn="1">
            <p:ph type="body" sz="quarter" idx="37" hasCustomPrompt="1"/>
          </p:nvPr>
        </p:nvSpPr>
        <p:spPr>
          <a:xfrm>
            <a:off x="2063844" y="9364890"/>
            <a:ext cx="5814070" cy="886396"/>
          </a:xfrm>
        </p:spPr>
        <p:txBody>
          <a:bodyPr anchor="ctr">
            <a:spAutoFit/>
          </a:bodyPr>
          <a:lstStyle>
            <a:lvl1pPr>
              <a:lnSpc>
                <a:spcPct val="90000"/>
              </a:lnSpc>
              <a:spcBef>
                <a:spcPts val="0"/>
              </a:spcBef>
              <a:defRPr sz="3199" b="1">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92" name="Text Placeholder 32">
            <a:extLst>
              <a:ext uri="{FF2B5EF4-FFF2-40B4-BE49-F238E27FC236}">
                <a16:creationId xmlns:a16="http://schemas.microsoft.com/office/drawing/2014/main" id="{832474F2-60C4-D292-913E-4CB7D49628D0}"/>
              </a:ext>
            </a:extLst>
          </p:cNvPr>
          <p:cNvSpPr>
            <a:spLocks noGrp="1"/>
          </p:cNvSpPr>
          <p:nvPr userDrawn="1">
            <p:ph type="body" sz="quarter" idx="38"/>
          </p:nvPr>
        </p:nvSpPr>
        <p:spPr>
          <a:xfrm>
            <a:off x="9674018" y="10798092"/>
            <a:ext cx="5814070" cy="1481328"/>
          </a:xfrm>
          <a:noFill/>
        </p:spPr>
        <p:txBody>
          <a:bodyPr/>
          <a:lstStyle>
            <a:lvl1pPr>
              <a:defRPr sz="23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3" name="Text Placeholder 97">
            <a:extLst>
              <a:ext uri="{FF2B5EF4-FFF2-40B4-BE49-F238E27FC236}">
                <a16:creationId xmlns:a16="http://schemas.microsoft.com/office/drawing/2014/main" id="{31C48355-2AD4-9E40-A12C-A9AB1683C43F}"/>
              </a:ext>
            </a:extLst>
          </p:cNvPr>
          <p:cNvSpPr>
            <a:spLocks noGrp="1"/>
          </p:cNvSpPr>
          <p:nvPr userDrawn="1">
            <p:ph type="body" sz="quarter" idx="39" hasCustomPrompt="1"/>
          </p:nvPr>
        </p:nvSpPr>
        <p:spPr>
          <a:xfrm>
            <a:off x="9674018" y="9364890"/>
            <a:ext cx="5814070" cy="886396"/>
          </a:xfrm>
        </p:spPr>
        <p:txBody>
          <a:bodyPr anchor="ctr">
            <a:spAutoFit/>
          </a:bodyPr>
          <a:lstStyle>
            <a:lvl1pPr>
              <a:lnSpc>
                <a:spcPct val="90000"/>
              </a:lnSpc>
              <a:spcBef>
                <a:spcPts val="0"/>
              </a:spcBef>
              <a:defRPr sz="3199" b="1">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94" name="Text Placeholder 32">
            <a:extLst>
              <a:ext uri="{FF2B5EF4-FFF2-40B4-BE49-F238E27FC236}">
                <a16:creationId xmlns:a16="http://schemas.microsoft.com/office/drawing/2014/main" id="{BB21261F-3359-8774-10F1-FAF183719044}"/>
              </a:ext>
            </a:extLst>
          </p:cNvPr>
          <p:cNvSpPr>
            <a:spLocks noGrp="1"/>
          </p:cNvSpPr>
          <p:nvPr userDrawn="1">
            <p:ph type="body" sz="quarter" idx="40"/>
          </p:nvPr>
        </p:nvSpPr>
        <p:spPr>
          <a:xfrm>
            <a:off x="17284189" y="10798092"/>
            <a:ext cx="5814070" cy="1481328"/>
          </a:xfrm>
          <a:noFill/>
        </p:spPr>
        <p:txBody>
          <a:bodyPr/>
          <a:lstStyle>
            <a:lvl1pPr>
              <a:defRPr sz="23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7" name="Text Placeholder 97">
            <a:extLst>
              <a:ext uri="{FF2B5EF4-FFF2-40B4-BE49-F238E27FC236}">
                <a16:creationId xmlns:a16="http://schemas.microsoft.com/office/drawing/2014/main" id="{A4991FBD-ED8A-4EAF-120F-96B8E40F8348}"/>
              </a:ext>
            </a:extLst>
          </p:cNvPr>
          <p:cNvSpPr>
            <a:spLocks noGrp="1"/>
          </p:cNvSpPr>
          <p:nvPr userDrawn="1">
            <p:ph type="body" sz="quarter" idx="41" hasCustomPrompt="1"/>
          </p:nvPr>
        </p:nvSpPr>
        <p:spPr>
          <a:xfrm>
            <a:off x="17284189" y="9364890"/>
            <a:ext cx="5814070" cy="886396"/>
          </a:xfrm>
        </p:spPr>
        <p:txBody>
          <a:bodyPr anchor="ctr">
            <a:spAutoFit/>
          </a:bodyPr>
          <a:lstStyle>
            <a:lvl1pPr>
              <a:lnSpc>
                <a:spcPct val="90000"/>
              </a:lnSpc>
              <a:spcBef>
                <a:spcPts val="0"/>
              </a:spcBef>
              <a:defRPr sz="3199" b="1">
                <a:latin typeface="Helvetica Neue" panose="02000503000000020004" pitchFamily="2"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101" name="Text Placeholder 82">
            <a:extLst>
              <a:ext uri="{FF2B5EF4-FFF2-40B4-BE49-F238E27FC236}">
                <a16:creationId xmlns:a16="http://schemas.microsoft.com/office/drawing/2014/main" id="{D35F9F0B-2E07-4A33-FD84-72B0A0A3DA30}"/>
              </a:ext>
            </a:extLst>
          </p:cNvPr>
          <p:cNvSpPr>
            <a:spLocks noGrp="1" noChangeAspect="1"/>
          </p:cNvSpPr>
          <p:nvPr userDrawn="1">
            <p:ph type="body" sz="quarter" idx="42" hasCustomPrompt="1"/>
          </p:nvPr>
        </p:nvSpPr>
        <p:spPr>
          <a:xfrm>
            <a:off x="8683496" y="8108044"/>
            <a:ext cx="713046" cy="713232"/>
          </a:xfrm>
          <a:prstGeom prst="ellipse">
            <a:avLst/>
          </a:prstGeom>
          <a:solidFill>
            <a:schemeClr val="bg1"/>
          </a:solidFill>
        </p:spPr>
        <p:txBody>
          <a:bodyPr anchor="ctr"/>
          <a:lstStyle>
            <a:lvl1pPr algn="ctr">
              <a:defRPr sz="3199"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t>
            </a:r>
          </a:p>
        </p:txBody>
      </p:sp>
      <p:sp>
        <p:nvSpPr>
          <p:cNvPr id="102" name="Text Placeholder 82">
            <a:extLst>
              <a:ext uri="{FF2B5EF4-FFF2-40B4-BE49-F238E27FC236}">
                <a16:creationId xmlns:a16="http://schemas.microsoft.com/office/drawing/2014/main" id="{82313CC9-5B7E-19A3-249C-A2DBA22B90D2}"/>
              </a:ext>
            </a:extLst>
          </p:cNvPr>
          <p:cNvSpPr>
            <a:spLocks noGrp="1" noChangeAspect="1"/>
          </p:cNvSpPr>
          <p:nvPr userDrawn="1">
            <p:ph type="body" sz="quarter" idx="43" hasCustomPrompt="1"/>
          </p:nvPr>
        </p:nvSpPr>
        <p:spPr>
          <a:xfrm>
            <a:off x="16147402" y="8108044"/>
            <a:ext cx="713046" cy="713232"/>
          </a:xfrm>
          <a:prstGeom prst="ellipse">
            <a:avLst/>
          </a:prstGeom>
          <a:solidFill>
            <a:schemeClr val="bg1"/>
          </a:solidFill>
        </p:spPr>
        <p:txBody>
          <a:bodyPr anchor="ctr"/>
          <a:lstStyle>
            <a:lvl1pPr algn="ctr">
              <a:defRPr sz="3199" b="1">
                <a:solidFill>
                  <a:srgbClr val="002C3F"/>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t>
            </a:r>
          </a:p>
        </p:txBody>
      </p:sp>
      <p:sp>
        <p:nvSpPr>
          <p:cNvPr id="103" name="Text Placeholder 43">
            <a:extLst>
              <a:ext uri="{FF2B5EF4-FFF2-40B4-BE49-F238E27FC236}">
                <a16:creationId xmlns:a16="http://schemas.microsoft.com/office/drawing/2014/main" id="{DAFBCFA6-EF0E-14E9-78C8-AD2CED516009}"/>
              </a:ext>
            </a:extLst>
          </p:cNvPr>
          <p:cNvSpPr>
            <a:spLocks noGrp="1"/>
          </p:cNvSpPr>
          <p:nvPr userDrawn="1">
            <p:ph type="body" sz="quarter" idx="44" hasCustomPrompt="1"/>
          </p:nvPr>
        </p:nvSpPr>
        <p:spPr>
          <a:xfrm>
            <a:off x="9674018" y="8188329"/>
            <a:ext cx="4534243" cy="553998"/>
          </a:xfrm>
        </p:spPr>
        <p:txBody>
          <a:bodyPr anchor="ctr">
            <a:spAutoFit/>
          </a:bodyPr>
          <a:lstStyle>
            <a:lvl1pPr>
              <a:defRPr sz="3599"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Step 00</a:t>
            </a:r>
          </a:p>
        </p:txBody>
      </p:sp>
      <p:sp>
        <p:nvSpPr>
          <p:cNvPr id="104" name="Text Placeholder 43">
            <a:extLst>
              <a:ext uri="{FF2B5EF4-FFF2-40B4-BE49-F238E27FC236}">
                <a16:creationId xmlns:a16="http://schemas.microsoft.com/office/drawing/2014/main" id="{53C6F9EC-E6CF-A965-494B-0058C33DB543}"/>
              </a:ext>
            </a:extLst>
          </p:cNvPr>
          <p:cNvSpPr>
            <a:spLocks noGrp="1"/>
          </p:cNvSpPr>
          <p:nvPr userDrawn="1">
            <p:ph type="body" sz="quarter" idx="45" hasCustomPrompt="1"/>
          </p:nvPr>
        </p:nvSpPr>
        <p:spPr>
          <a:xfrm>
            <a:off x="17284190" y="8188329"/>
            <a:ext cx="4534243" cy="553998"/>
          </a:xfrm>
        </p:spPr>
        <p:txBody>
          <a:bodyPr anchor="ctr">
            <a:spAutoFit/>
          </a:bodyPr>
          <a:lstStyle>
            <a:lvl1pPr>
              <a:defRPr sz="3599"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Step 00</a:t>
            </a:r>
          </a:p>
        </p:txBody>
      </p:sp>
      <p:sp>
        <p:nvSpPr>
          <p:cNvPr id="21" name="TextBox 20">
            <a:extLst>
              <a:ext uri="{FF2B5EF4-FFF2-40B4-BE49-F238E27FC236}">
                <a16:creationId xmlns:a16="http://schemas.microsoft.com/office/drawing/2014/main" id="{BCA19047-52F6-C4F0-C71F-4B7E775671CA}"/>
              </a:ext>
            </a:extLst>
          </p:cNvPr>
          <p:cNvSpPr txBox="1"/>
          <p:nvPr userDrawn="1"/>
        </p:nvSpPr>
        <p:spPr>
          <a:xfrm>
            <a:off x="-1559452" y="4410636"/>
            <a:ext cx="0" cy="0"/>
          </a:xfrm>
          <a:prstGeom prst="rect">
            <a:avLst/>
          </a:prstGeom>
          <a:noFill/>
        </p:spPr>
        <p:txBody>
          <a:bodyPr wrap="none" lIns="0" tIns="0" rIns="0" bIns="0" rtlCol="0">
            <a:noAutofit/>
          </a:bodyPr>
          <a:lstStyle/>
          <a:p>
            <a:pPr algn="l"/>
            <a:endParaRPr lang="en-US" sz="3199" err="1">
              <a:solidFill>
                <a:schemeClr val="tx2"/>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66951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C135E3F6-7ADB-4CFB-3CA6-AADF03F9B4FA}"/>
              </a:ext>
            </a:extLst>
          </p:cNvPr>
          <p:cNvSpPr>
            <a:spLocks noGrp="1"/>
          </p:cNvSpPr>
          <p:nvPr>
            <p:ph type="pic" sz="quarter" idx="14"/>
          </p:nvPr>
        </p:nvSpPr>
        <p:spPr>
          <a:xfrm>
            <a:off x="11863509" y="850900"/>
            <a:ext cx="12514142" cy="12865100"/>
          </a:xfrm>
          <a:custGeom>
            <a:avLst/>
            <a:gdLst>
              <a:gd name="connsiteX0" fmla="*/ 3209827 w 6258701"/>
              <a:gd name="connsiteY0" fmla="*/ 601667 h 6432550"/>
              <a:gd name="connsiteX1" fmla="*/ 3209827 w 6258701"/>
              <a:gd name="connsiteY1" fmla="*/ 3125019 h 6432550"/>
              <a:gd name="connsiteX2" fmla="*/ 754672 w 6258701"/>
              <a:gd name="connsiteY2" fmla="*/ 3125019 h 6432550"/>
              <a:gd name="connsiteX3" fmla="*/ 6258701 w 6258701"/>
              <a:gd name="connsiteY3" fmla="*/ 0 h 6432550"/>
              <a:gd name="connsiteX4" fmla="*/ 6258701 w 6258701"/>
              <a:gd name="connsiteY4" fmla="*/ 6432550 h 6432550"/>
              <a:gd name="connsiteX5" fmla="*/ 0 w 6258701"/>
              <a:gd name="connsiteY5" fmla="*/ 6432550 h 643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8701" h="6432550">
                <a:moveTo>
                  <a:pt x="3209827" y="601667"/>
                </a:moveTo>
                <a:lnTo>
                  <a:pt x="3209827" y="3125019"/>
                </a:lnTo>
                <a:lnTo>
                  <a:pt x="754672" y="3125019"/>
                </a:lnTo>
                <a:close/>
                <a:moveTo>
                  <a:pt x="6258701" y="0"/>
                </a:moveTo>
                <a:lnTo>
                  <a:pt x="6258701" y="6432550"/>
                </a:lnTo>
                <a:lnTo>
                  <a:pt x="0" y="6432550"/>
                </a:lnTo>
                <a:close/>
              </a:path>
            </a:pathLst>
          </a:custGeom>
          <a:solidFill>
            <a:schemeClr val="bg1">
              <a:lumMod val="75000"/>
            </a:schemeClr>
          </a:solidFill>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vl1pPr>
          </a:lstStyle>
          <a:p>
            <a:r>
              <a:rPr lang="en-US"/>
              <a:t>Click to edit Master title style</a:t>
            </a:r>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914162" y="1863787"/>
            <a:ext cx="22549342" cy="615554"/>
          </a:xfrm>
        </p:spPr>
        <p:txBody>
          <a:bodyPr>
            <a:spAutoFit/>
          </a:bodyPr>
          <a:lstStyle>
            <a:lvl1pPr>
              <a:defRPr sz="3999">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cxnSp>
        <p:nvCxnSpPr>
          <p:cNvPr id="64" name="Straight Connector 63">
            <a:extLst>
              <a:ext uri="{FF2B5EF4-FFF2-40B4-BE49-F238E27FC236}">
                <a16:creationId xmlns:a16="http://schemas.microsoft.com/office/drawing/2014/main" id="{20B5C1AD-54D8-25AC-50A0-AB3900A4298E}"/>
              </a:ext>
            </a:extLst>
          </p:cNvPr>
          <p:cNvCxnSpPr/>
          <p:nvPr userDrawn="1"/>
        </p:nvCxnSpPr>
        <p:spPr>
          <a:xfrm>
            <a:off x="914162" y="4815854"/>
            <a:ext cx="10512862"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F57556-9FEB-CF5D-0CEF-8DEEB9ACEC75}"/>
              </a:ext>
            </a:extLst>
          </p:cNvPr>
          <p:cNvCxnSpPr/>
          <p:nvPr userDrawn="1"/>
        </p:nvCxnSpPr>
        <p:spPr>
          <a:xfrm>
            <a:off x="914162" y="6294436"/>
            <a:ext cx="10512862"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E65955A-A672-8184-6E99-2FCA012774B4}"/>
              </a:ext>
            </a:extLst>
          </p:cNvPr>
          <p:cNvCxnSpPr/>
          <p:nvPr userDrawn="1"/>
        </p:nvCxnSpPr>
        <p:spPr>
          <a:xfrm>
            <a:off x="914162" y="7773018"/>
            <a:ext cx="10512862"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00660C5-37F1-6473-82F7-8211D3042A1F}"/>
              </a:ext>
            </a:extLst>
          </p:cNvPr>
          <p:cNvCxnSpPr/>
          <p:nvPr userDrawn="1"/>
        </p:nvCxnSpPr>
        <p:spPr>
          <a:xfrm>
            <a:off x="914162" y="9251600"/>
            <a:ext cx="10512862"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E1A90EF-1E3B-3ABA-990E-B0E1602E2E98}"/>
              </a:ext>
            </a:extLst>
          </p:cNvPr>
          <p:cNvCxnSpPr/>
          <p:nvPr userDrawn="1"/>
        </p:nvCxnSpPr>
        <p:spPr>
          <a:xfrm>
            <a:off x="914162" y="10730182"/>
            <a:ext cx="10512862"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17C12962-A87C-4056-0C13-224978F6FADD}"/>
              </a:ext>
            </a:extLst>
          </p:cNvPr>
          <p:cNvSpPr>
            <a:spLocks noGrp="1"/>
          </p:cNvSpPr>
          <p:nvPr>
            <p:ph type="body" sz="quarter" idx="15" hasCustomPrompt="1"/>
          </p:nvPr>
        </p:nvSpPr>
        <p:spPr>
          <a:xfrm>
            <a:off x="914162" y="3777087"/>
            <a:ext cx="6678460" cy="615554"/>
          </a:xfrm>
        </p:spPr>
        <p:txBody>
          <a:bodyPr vert="horz" wrap="square" lIns="0" tIns="0" rIns="0" bIns="0" rtlCol="0" anchor="ctr">
            <a:spAutoFit/>
          </a:bodyPr>
          <a:lstStyle>
            <a:lvl1pPr>
              <a:defRPr lang="en-US" sz="3999" b="1" dirty="0" smtClean="0">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1" name="Text Placeholder 29">
            <a:extLst>
              <a:ext uri="{FF2B5EF4-FFF2-40B4-BE49-F238E27FC236}">
                <a16:creationId xmlns:a16="http://schemas.microsoft.com/office/drawing/2014/main" id="{1C9FFE47-C27A-A0C7-AB2C-982F218BF9A5}"/>
              </a:ext>
            </a:extLst>
          </p:cNvPr>
          <p:cNvSpPr>
            <a:spLocks noGrp="1"/>
          </p:cNvSpPr>
          <p:nvPr>
            <p:ph type="body" sz="quarter" idx="16" hasCustomPrompt="1"/>
          </p:nvPr>
        </p:nvSpPr>
        <p:spPr>
          <a:xfrm>
            <a:off x="914162" y="5255667"/>
            <a:ext cx="6678460" cy="615554"/>
          </a:xfrm>
        </p:spPr>
        <p:txBody>
          <a:bodyPr vert="horz" wrap="square" lIns="0" tIns="0" rIns="0" bIns="0" rtlCol="0" anchor="ctr">
            <a:spAutoFit/>
          </a:bodyPr>
          <a:lstStyle>
            <a:lvl1pPr>
              <a:defRPr lang="en-US" sz="3999" b="1" dirty="0" smtClean="0">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2" name="Text Placeholder 29">
            <a:extLst>
              <a:ext uri="{FF2B5EF4-FFF2-40B4-BE49-F238E27FC236}">
                <a16:creationId xmlns:a16="http://schemas.microsoft.com/office/drawing/2014/main" id="{836CE06C-0DBF-38C5-A3A0-332075089DB7}"/>
              </a:ext>
            </a:extLst>
          </p:cNvPr>
          <p:cNvSpPr>
            <a:spLocks noGrp="1"/>
          </p:cNvSpPr>
          <p:nvPr>
            <p:ph type="body" sz="quarter" idx="17" hasCustomPrompt="1"/>
          </p:nvPr>
        </p:nvSpPr>
        <p:spPr>
          <a:xfrm>
            <a:off x="914162" y="6734247"/>
            <a:ext cx="6678460" cy="615554"/>
          </a:xfrm>
        </p:spPr>
        <p:txBody>
          <a:bodyPr vert="horz" wrap="square" lIns="0" tIns="0" rIns="0" bIns="0" rtlCol="0" anchor="ctr">
            <a:spAutoFit/>
          </a:bodyPr>
          <a:lstStyle>
            <a:lvl1pPr>
              <a:defRPr lang="en-US" sz="3999" b="1" dirty="0" smtClean="0">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3" name="Text Placeholder 29">
            <a:extLst>
              <a:ext uri="{FF2B5EF4-FFF2-40B4-BE49-F238E27FC236}">
                <a16:creationId xmlns:a16="http://schemas.microsoft.com/office/drawing/2014/main" id="{DAB0B8E0-28CC-86B8-BF7F-793B1AF97CDE}"/>
              </a:ext>
            </a:extLst>
          </p:cNvPr>
          <p:cNvSpPr>
            <a:spLocks noGrp="1"/>
          </p:cNvSpPr>
          <p:nvPr>
            <p:ph type="body" sz="quarter" idx="18" hasCustomPrompt="1"/>
          </p:nvPr>
        </p:nvSpPr>
        <p:spPr>
          <a:xfrm>
            <a:off x="914162" y="8212827"/>
            <a:ext cx="6678460" cy="615554"/>
          </a:xfrm>
        </p:spPr>
        <p:txBody>
          <a:bodyPr vert="horz" wrap="square" lIns="0" tIns="0" rIns="0" bIns="0" rtlCol="0" anchor="ctr">
            <a:spAutoFit/>
          </a:bodyPr>
          <a:lstStyle>
            <a:lvl1pPr>
              <a:defRPr lang="en-US" sz="3999" b="1" dirty="0" smtClean="0">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4" name="Text Placeholder 29">
            <a:extLst>
              <a:ext uri="{FF2B5EF4-FFF2-40B4-BE49-F238E27FC236}">
                <a16:creationId xmlns:a16="http://schemas.microsoft.com/office/drawing/2014/main" id="{5E28DE13-A9F5-CE8C-2011-6237AF34843B}"/>
              </a:ext>
            </a:extLst>
          </p:cNvPr>
          <p:cNvSpPr>
            <a:spLocks noGrp="1"/>
          </p:cNvSpPr>
          <p:nvPr>
            <p:ph type="body" sz="quarter" idx="19" hasCustomPrompt="1"/>
          </p:nvPr>
        </p:nvSpPr>
        <p:spPr>
          <a:xfrm>
            <a:off x="914162" y="9691407"/>
            <a:ext cx="6678460" cy="615554"/>
          </a:xfrm>
        </p:spPr>
        <p:txBody>
          <a:bodyPr vert="horz" wrap="square" lIns="0" tIns="0" rIns="0" bIns="0" rtlCol="0" anchor="ctr">
            <a:spAutoFit/>
          </a:bodyPr>
          <a:lstStyle>
            <a:lvl1pPr>
              <a:defRPr lang="en-US" sz="3999" b="1" dirty="0" smtClean="0">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5" name="Text Placeholder 29">
            <a:extLst>
              <a:ext uri="{FF2B5EF4-FFF2-40B4-BE49-F238E27FC236}">
                <a16:creationId xmlns:a16="http://schemas.microsoft.com/office/drawing/2014/main" id="{84D30E33-6CA3-FCAA-EEFF-E27D101FF0E4}"/>
              </a:ext>
            </a:extLst>
          </p:cNvPr>
          <p:cNvSpPr>
            <a:spLocks noGrp="1"/>
          </p:cNvSpPr>
          <p:nvPr>
            <p:ph type="body" sz="quarter" idx="20" hasCustomPrompt="1"/>
          </p:nvPr>
        </p:nvSpPr>
        <p:spPr>
          <a:xfrm>
            <a:off x="914162" y="11169987"/>
            <a:ext cx="6678460" cy="615554"/>
          </a:xfrm>
        </p:spPr>
        <p:txBody>
          <a:bodyPr vert="horz" wrap="square" lIns="0" tIns="0" rIns="0" bIns="0" rtlCol="0" anchor="ctr">
            <a:spAutoFit/>
          </a:bodyPr>
          <a:lstStyle>
            <a:lvl1pPr>
              <a:defRPr lang="en-US" sz="3999" b="1" dirty="0" smtClean="0">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7" name="Text Placeholder 29">
            <a:extLst>
              <a:ext uri="{FF2B5EF4-FFF2-40B4-BE49-F238E27FC236}">
                <a16:creationId xmlns:a16="http://schemas.microsoft.com/office/drawing/2014/main" id="{A7920B15-A432-9F6D-93A7-6F3FF5023428}"/>
              </a:ext>
            </a:extLst>
          </p:cNvPr>
          <p:cNvSpPr>
            <a:spLocks noGrp="1"/>
          </p:cNvSpPr>
          <p:nvPr>
            <p:ph type="body" sz="quarter" idx="21" hasCustomPrompt="1"/>
          </p:nvPr>
        </p:nvSpPr>
        <p:spPr>
          <a:xfrm>
            <a:off x="9205102" y="3869420"/>
            <a:ext cx="2221921" cy="430888"/>
          </a:xfrm>
        </p:spPr>
        <p:txBody>
          <a:bodyPr vert="horz" wrap="square" lIns="0" tIns="0" rIns="0" bIns="0" rtlCol="0" anchor="ctr">
            <a:spAutoFit/>
          </a:bodyPr>
          <a:lstStyle>
            <a:lvl1pPr>
              <a:defRPr lang="en-US" sz="2799" dirty="0" smtClean="0">
                <a:latin typeface="Helvetica Neue" panose="02000503000000020004" pitchFamily="2" charset="0"/>
                <a:ea typeface="Helvetica Neue" panose="02000503000000020004" pitchFamily="2" charset="0"/>
                <a:cs typeface="Helvetica Neue" panose="02000503000000020004" pitchFamily="2" charset="0"/>
              </a:defRPr>
            </a:lvl1pPr>
          </a:lstStyle>
          <a:p>
            <a:pPr lvl="0" algn="r"/>
            <a:r>
              <a:rPr lang="en-US"/>
              <a:t>Section 1</a:t>
            </a:r>
          </a:p>
        </p:txBody>
      </p:sp>
      <p:sp>
        <p:nvSpPr>
          <p:cNvPr id="38" name="Text Placeholder 29">
            <a:extLst>
              <a:ext uri="{FF2B5EF4-FFF2-40B4-BE49-F238E27FC236}">
                <a16:creationId xmlns:a16="http://schemas.microsoft.com/office/drawing/2014/main" id="{0398A5D4-07BB-CCA7-31DC-B41F65F8B564}"/>
              </a:ext>
            </a:extLst>
          </p:cNvPr>
          <p:cNvSpPr>
            <a:spLocks noGrp="1"/>
          </p:cNvSpPr>
          <p:nvPr>
            <p:ph type="body" sz="quarter" idx="22" hasCustomPrompt="1"/>
          </p:nvPr>
        </p:nvSpPr>
        <p:spPr>
          <a:xfrm>
            <a:off x="9205102" y="5347998"/>
            <a:ext cx="2221921" cy="430888"/>
          </a:xfrm>
        </p:spPr>
        <p:txBody>
          <a:bodyPr vert="horz" wrap="square" lIns="0" tIns="0" rIns="0" bIns="0" rtlCol="0" anchor="ctr">
            <a:spAutoFit/>
          </a:bodyPr>
          <a:lstStyle>
            <a:lvl1pPr>
              <a:defRPr lang="en-US" sz="2799" dirty="0" smtClean="0">
                <a:latin typeface="Helvetica Neue" panose="02000503000000020004" pitchFamily="2" charset="0"/>
                <a:ea typeface="Helvetica Neue" panose="02000503000000020004" pitchFamily="2" charset="0"/>
                <a:cs typeface="Helvetica Neue" panose="02000503000000020004" pitchFamily="2" charset="0"/>
              </a:defRPr>
            </a:lvl1pPr>
          </a:lstStyle>
          <a:p>
            <a:pPr lvl="0" algn="r"/>
            <a:r>
              <a:rPr lang="en-US"/>
              <a:t>Section 2</a:t>
            </a:r>
          </a:p>
        </p:txBody>
      </p:sp>
      <p:sp>
        <p:nvSpPr>
          <p:cNvPr id="39" name="Text Placeholder 29">
            <a:extLst>
              <a:ext uri="{FF2B5EF4-FFF2-40B4-BE49-F238E27FC236}">
                <a16:creationId xmlns:a16="http://schemas.microsoft.com/office/drawing/2014/main" id="{A28593B2-21DC-EE94-B070-8EA7B2878D02}"/>
              </a:ext>
            </a:extLst>
          </p:cNvPr>
          <p:cNvSpPr>
            <a:spLocks noGrp="1"/>
          </p:cNvSpPr>
          <p:nvPr>
            <p:ph type="body" sz="quarter" idx="23" hasCustomPrompt="1"/>
          </p:nvPr>
        </p:nvSpPr>
        <p:spPr>
          <a:xfrm>
            <a:off x="9205102" y="6826576"/>
            <a:ext cx="2221921" cy="430888"/>
          </a:xfrm>
        </p:spPr>
        <p:txBody>
          <a:bodyPr vert="horz" wrap="square" lIns="0" tIns="0" rIns="0" bIns="0" rtlCol="0" anchor="ctr">
            <a:spAutoFit/>
          </a:bodyPr>
          <a:lstStyle>
            <a:lvl1pPr>
              <a:defRPr lang="en-US" sz="2799" dirty="0" smtClean="0">
                <a:latin typeface="Helvetica Neue" panose="02000503000000020004" pitchFamily="2" charset="0"/>
                <a:ea typeface="Helvetica Neue" panose="02000503000000020004" pitchFamily="2" charset="0"/>
                <a:cs typeface="Helvetica Neue" panose="02000503000000020004" pitchFamily="2" charset="0"/>
              </a:defRPr>
            </a:lvl1pPr>
          </a:lstStyle>
          <a:p>
            <a:pPr lvl="0" algn="r"/>
            <a:r>
              <a:rPr lang="en-US"/>
              <a:t>Section 3</a:t>
            </a:r>
          </a:p>
        </p:txBody>
      </p:sp>
      <p:sp>
        <p:nvSpPr>
          <p:cNvPr id="40" name="Text Placeholder 29">
            <a:extLst>
              <a:ext uri="{FF2B5EF4-FFF2-40B4-BE49-F238E27FC236}">
                <a16:creationId xmlns:a16="http://schemas.microsoft.com/office/drawing/2014/main" id="{C6C6C090-FC9E-D878-81FE-A36884AD0ABD}"/>
              </a:ext>
            </a:extLst>
          </p:cNvPr>
          <p:cNvSpPr>
            <a:spLocks noGrp="1"/>
          </p:cNvSpPr>
          <p:nvPr>
            <p:ph type="body" sz="quarter" idx="24" hasCustomPrompt="1"/>
          </p:nvPr>
        </p:nvSpPr>
        <p:spPr>
          <a:xfrm>
            <a:off x="9205102" y="8305154"/>
            <a:ext cx="2221921" cy="430888"/>
          </a:xfrm>
        </p:spPr>
        <p:txBody>
          <a:bodyPr vert="horz" wrap="square" lIns="0" tIns="0" rIns="0" bIns="0" rtlCol="0" anchor="ctr">
            <a:spAutoFit/>
          </a:bodyPr>
          <a:lstStyle>
            <a:lvl1pPr>
              <a:defRPr lang="en-US" sz="2799" dirty="0" smtClean="0">
                <a:latin typeface="Helvetica Neue" panose="02000503000000020004" pitchFamily="2" charset="0"/>
                <a:ea typeface="Helvetica Neue" panose="02000503000000020004" pitchFamily="2" charset="0"/>
                <a:cs typeface="Helvetica Neue" panose="02000503000000020004" pitchFamily="2" charset="0"/>
              </a:defRPr>
            </a:lvl1pPr>
          </a:lstStyle>
          <a:p>
            <a:pPr lvl="0" algn="r"/>
            <a:r>
              <a:rPr lang="en-US"/>
              <a:t>Section 4</a:t>
            </a:r>
          </a:p>
        </p:txBody>
      </p:sp>
      <p:sp>
        <p:nvSpPr>
          <p:cNvPr id="41" name="Text Placeholder 29">
            <a:extLst>
              <a:ext uri="{FF2B5EF4-FFF2-40B4-BE49-F238E27FC236}">
                <a16:creationId xmlns:a16="http://schemas.microsoft.com/office/drawing/2014/main" id="{11CE5A4C-CF35-B8B8-0EA8-E209FAC2BA26}"/>
              </a:ext>
            </a:extLst>
          </p:cNvPr>
          <p:cNvSpPr>
            <a:spLocks noGrp="1"/>
          </p:cNvSpPr>
          <p:nvPr>
            <p:ph type="body" sz="quarter" idx="25" hasCustomPrompt="1"/>
          </p:nvPr>
        </p:nvSpPr>
        <p:spPr>
          <a:xfrm>
            <a:off x="9205102" y="9783732"/>
            <a:ext cx="2221921" cy="430888"/>
          </a:xfrm>
        </p:spPr>
        <p:txBody>
          <a:bodyPr vert="horz" wrap="square" lIns="0" tIns="0" rIns="0" bIns="0" rtlCol="0" anchor="ctr">
            <a:spAutoFit/>
          </a:bodyPr>
          <a:lstStyle>
            <a:lvl1pPr>
              <a:defRPr lang="en-US" sz="2799" dirty="0" smtClean="0">
                <a:latin typeface="Helvetica Neue" panose="02000503000000020004" pitchFamily="2" charset="0"/>
                <a:ea typeface="Helvetica Neue" panose="02000503000000020004" pitchFamily="2" charset="0"/>
                <a:cs typeface="Helvetica Neue" panose="02000503000000020004" pitchFamily="2" charset="0"/>
              </a:defRPr>
            </a:lvl1pPr>
          </a:lstStyle>
          <a:p>
            <a:pPr lvl="0" algn="r"/>
            <a:r>
              <a:rPr lang="en-US"/>
              <a:t>Section 5</a:t>
            </a:r>
          </a:p>
        </p:txBody>
      </p:sp>
      <p:sp>
        <p:nvSpPr>
          <p:cNvPr id="42" name="Text Placeholder 29">
            <a:extLst>
              <a:ext uri="{FF2B5EF4-FFF2-40B4-BE49-F238E27FC236}">
                <a16:creationId xmlns:a16="http://schemas.microsoft.com/office/drawing/2014/main" id="{267E9FCC-C817-1131-B956-C4096AD292A6}"/>
              </a:ext>
            </a:extLst>
          </p:cNvPr>
          <p:cNvSpPr>
            <a:spLocks noGrp="1"/>
          </p:cNvSpPr>
          <p:nvPr>
            <p:ph type="body" sz="quarter" idx="26" hasCustomPrompt="1"/>
          </p:nvPr>
        </p:nvSpPr>
        <p:spPr>
          <a:xfrm>
            <a:off x="9205102" y="11262310"/>
            <a:ext cx="2221921" cy="430888"/>
          </a:xfrm>
        </p:spPr>
        <p:txBody>
          <a:bodyPr vert="horz" wrap="square" lIns="0" tIns="0" rIns="0" bIns="0" rtlCol="0" anchor="ctr">
            <a:spAutoFit/>
          </a:bodyPr>
          <a:lstStyle>
            <a:lvl1pPr>
              <a:defRPr lang="en-US" sz="2799" dirty="0" smtClean="0">
                <a:latin typeface="Helvetica Neue" panose="02000503000000020004" pitchFamily="2" charset="0"/>
                <a:ea typeface="Helvetica Neue" panose="02000503000000020004" pitchFamily="2" charset="0"/>
                <a:cs typeface="Helvetica Neue" panose="02000503000000020004" pitchFamily="2" charset="0"/>
              </a:defRPr>
            </a:lvl1pPr>
          </a:lstStyle>
          <a:p>
            <a:pPr lvl="0" algn="r"/>
            <a:r>
              <a:rPr lang="en-US"/>
              <a:t>Section 6</a:t>
            </a:r>
          </a:p>
        </p:txBody>
      </p:sp>
    </p:spTree>
    <p:extLst>
      <p:ext uri="{BB962C8B-B14F-4D97-AF65-F5344CB8AC3E}">
        <p14:creationId xmlns:p14="http://schemas.microsoft.com/office/powerpoint/2010/main" val="68113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Slide 1 - Viole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60D47-3E3E-4462-3A38-8B44F21140D0}"/>
              </a:ext>
            </a:extLst>
          </p:cNvPr>
          <p:cNvPicPr>
            <a:picLocks noChangeAspect="1"/>
          </p:cNvPicPr>
          <p:nvPr userDrawn="1"/>
        </p:nvPicPr>
        <p:blipFill>
          <a:blip r:embed="rId2"/>
          <a:stretch>
            <a:fillRect/>
          </a:stretch>
        </p:blipFill>
        <p:spPr>
          <a:xfrm>
            <a:off x="0" y="1"/>
            <a:ext cx="24377650" cy="13715998"/>
          </a:xfrm>
          <a:prstGeom prst="rect">
            <a:avLst/>
          </a:prstGeom>
        </p:spPr>
      </p:pic>
      <p:sp>
        <p:nvSpPr>
          <p:cNvPr id="46" name="TextBox 45">
            <a:extLst>
              <a:ext uri="{FF2B5EF4-FFF2-40B4-BE49-F238E27FC236}">
                <a16:creationId xmlns:a16="http://schemas.microsoft.com/office/drawing/2014/main" id="{F5075C90-9D80-6D16-625C-60C82603482B}"/>
              </a:ext>
            </a:extLst>
          </p:cNvPr>
          <p:cNvSpPr txBox="1"/>
          <p:nvPr userDrawn="1"/>
        </p:nvSpPr>
        <p:spPr>
          <a:xfrm>
            <a:off x="22592239" y="12268200"/>
            <a:ext cx="871257" cy="1447800"/>
          </a:xfrm>
          <a:prstGeom prst="rect">
            <a:avLst/>
          </a:prstGeom>
          <a:noFill/>
        </p:spPr>
        <p:txBody>
          <a:bodyPr wrap="square" lIns="0" tIns="0" rIns="0" bIns="0" rtlCol="0" anchor="ctr" anchorCtr="0">
            <a:noAutofit/>
          </a:bodyPr>
          <a:lstStyle/>
          <a:p>
            <a:pPr algn="r"/>
            <a:endParaRPr lang="en-US" sz="2699"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3631344" y="9345164"/>
            <a:ext cx="171149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3631344" y="3180658"/>
            <a:ext cx="17113110" cy="4745920"/>
          </a:xfrm>
        </p:spPr>
        <p:txBody>
          <a:bodyPr anchor="b"/>
          <a:lstStyle>
            <a:lvl1pPr>
              <a:defRPr sz="7198" b="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3631344" y="9796678"/>
            <a:ext cx="17113110" cy="738664"/>
          </a:xfrm>
        </p:spPr>
        <p:txBody>
          <a:bodyPr>
            <a:spAutoFit/>
          </a:bodyPr>
          <a:lstStyle>
            <a:lvl1pPr>
              <a:defRPr sz="4799" b="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p:nvPr>
        </p:nvSpPr>
        <p:spPr>
          <a:xfrm>
            <a:off x="2052784" y="2706971"/>
            <a:ext cx="65" cy="4246227"/>
          </a:xfrm>
        </p:spPr>
        <p:txBody>
          <a:bodyPr wrap="none" anchor="b">
            <a:spAutoFit/>
          </a:bodyPr>
          <a:lstStyle>
            <a:lvl1pPr marL="0" algn="l" defTabSz="914171" rtl="0" eaLnBrk="1" latinLnBrk="0" hangingPunct="1">
              <a:defRPr lang="en-US" sz="27593" kern="1200" dirty="0">
                <a:solidFill>
                  <a:srgbClr val="B465FF"/>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endParaRPr lang="en-US" dirty="0"/>
          </a:p>
        </p:txBody>
      </p:sp>
    </p:spTree>
    <p:extLst>
      <p:ext uri="{BB962C8B-B14F-4D97-AF65-F5344CB8AC3E}">
        <p14:creationId xmlns:p14="http://schemas.microsoft.com/office/powerpoint/2010/main" val="2370598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Slide 1 - Aqu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AE9D9E-F2F9-E633-29FA-AE42D05CA4FE}"/>
              </a:ext>
            </a:extLst>
          </p:cNvPr>
          <p:cNvPicPr>
            <a:picLocks noChangeAspect="1"/>
          </p:cNvPicPr>
          <p:nvPr userDrawn="1"/>
        </p:nvPicPr>
        <p:blipFill>
          <a:blip r:embed="rId2"/>
          <a:stretch>
            <a:fillRect/>
          </a:stretch>
        </p:blipFill>
        <p:spPr>
          <a:xfrm>
            <a:off x="0" y="1"/>
            <a:ext cx="24377650" cy="13715998"/>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24377650" cy="13716000"/>
          </a:xfrm>
          <a:prstGeom prst="rtTriangle">
            <a:avLst/>
          </a:prstGeom>
          <a:gradFill flip="none" rotWithShape="1">
            <a:gsLst>
              <a:gs pos="8000">
                <a:schemeClr val="accent3">
                  <a:alpha val="75000"/>
                </a:schemeClr>
              </a:gs>
              <a:gs pos="87000">
                <a:schemeClr val="accent3">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3631344" y="9345164"/>
            <a:ext cx="171149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3631344" y="3180658"/>
            <a:ext cx="17113110" cy="4745920"/>
          </a:xfrm>
        </p:spPr>
        <p:txBody>
          <a:bodyPr anchor="b"/>
          <a:lstStyle>
            <a:lvl1pPr>
              <a:defRPr sz="7198" b="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3631344" y="9796678"/>
            <a:ext cx="17113110" cy="738664"/>
          </a:xfrm>
        </p:spPr>
        <p:txBody>
          <a:bodyPr>
            <a:spAutoFit/>
          </a:bodyPr>
          <a:lstStyle>
            <a:lvl1pPr>
              <a:defRPr sz="4799" b="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p:nvPr>
        </p:nvSpPr>
        <p:spPr>
          <a:xfrm>
            <a:off x="2052784" y="2706971"/>
            <a:ext cx="65" cy="4246227"/>
          </a:xfrm>
        </p:spPr>
        <p:txBody>
          <a:bodyPr wrap="none" anchor="b">
            <a:spAutoFit/>
          </a:bodyPr>
          <a:lstStyle>
            <a:lvl1pPr marL="0" algn="l" defTabSz="914171" rtl="0" eaLnBrk="1" latinLnBrk="0" hangingPunct="1">
              <a:defRPr lang="en-US" sz="27593" kern="1200" dirty="0">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endParaRPr lang="en-US" dirty="0"/>
          </a:p>
        </p:txBody>
      </p:sp>
    </p:spTree>
    <p:extLst>
      <p:ext uri="{BB962C8B-B14F-4D97-AF65-F5344CB8AC3E}">
        <p14:creationId xmlns:p14="http://schemas.microsoft.com/office/powerpoint/2010/main" val="2212588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Slide 1 - Tanger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BEB908-B255-EDAB-42A5-FEA3BDC94E12}"/>
              </a:ext>
            </a:extLst>
          </p:cNvPr>
          <p:cNvPicPr>
            <a:picLocks noChangeAspect="1"/>
          </p:cNvPicPr>
          <p:nvPr userDrawn="1"/>
        </p:nvPicPr>
        <p:blipFill>
          <a:blip r:embed="rId2"/>
          <a:stretch>
            <a:fillRect/>
          </a:stretch>
        </p:blipFill>
        <p:spPr>
          <a:xfrm>
            <a:off x="0" y="1"/>
            <a:ext cx="24377650" cy="13715998"/>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24377650" cy="13716000"/>
          </a:xfrm>
          <a:prstGeom prst="rtTriangle">
            <a:avLst/>
          </a:prstGeom>
          <a:gradFill flip="none" rotWithShape="1">
            <a:gsLst>
              <a:gs pos="0">
                <a:schemeClr val="accent5">
                  <a:alpha val="75000"/>
                </a:schemeClr>
              </a:gs>
              <a:gs pos="100000">
                <a:schemeClr val="accent5">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3631344" y="3180658"/>
            <a:ext cx="17113110" cy="4745920"/>
          </a:xfrm>
        </p:spPr>
        <p:txBody>
          <a:bodyPr anchor="b"/>
          <a:lstStyle>
            <a:lvl1pPr>
              <a:defRPr sz="7198" b="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3631344" y="9796678"/>
            <a:ext cx="17113110" cy="738664"/>
          </a:xfrm>
        </p:spPr>
        <p:txBody>
          <a:bodyPr>
            <a:spAutoFit/>
          </a:bodyPr>
          <a:lstStyle>
            <a:lvl1pPr>
              <a:defRPr sz="4799" b="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p:nvPr>
        </p:nvSpPr>
        <p:spPr>
          <a:xfrm>
            <a:off x="2052784" y="2706971"/>
            <a:ext cx="65" cy="4246227"/>
          </a:xfrm>
        </p:spPr>
        <p:txBody>
          <a:bodyPr wrap="none" anchor="b">
            <a:spAutoFit/>
          </a:bodyPr>
          <a:lstStyle>
            <a:lvl1pPr marL="0" algn="l" defTabSz="914171" rtl="0" eaLnBrk="1" latinLnBrk="0" hangingPunct="1">
              <a:defRPr lang="en-US" sz="27593" kern="1200" dirty="0">
                <a:solidFill>
                  <a:schemeClr val="accent5"/>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endParaRPr lang="en-US" dirty="0"/>
          </a:p>
        </p:txBody>
      </p:sp>
    </p:spTree>
    <p:extLst>
      <p:ext uri="{BB962C8B-B14F-4D97-AF65-F5344CB8AC3E}">
        <p14:creationId xmlns:p14="http://schemas.microsoft.com/office/powerpoint/2010/main" val="734488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1 - Violet">
    <p:bg>
      <p:bgPr>
        <a:solidFill>
          <a:schemeClr val="tx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C919C681-D431-D96B-6268-9BA8E5D7F86D}"/>
              </a:ext>
            </a:extLst>
          </p:cNvPr>
          <p:cNvSpPr>
            <a:spLocks noGrp="1"/>
          </p:cNvSpPr>
          <p:nvPr>
            <p:ph type="pic" sz="quarter" idx="13"/>
          </p:nvPr>
        </p:nvSpPr>
        <p:spPr>
          <a:xfrm>
            <a:off x="0" y="0"/>
            <a:ext cx="18168967" cy="13716000"/>
          </a:xfrm>
          <a:custGeom>
            <a:avLst/>
            <a:gdLst>
              <a:gd name="connsiteX0" fmla="*/ 4543130 w 9086850"/>
              <a:gd name="connsiteY0" fmla="*/ 2528520 h 6858000"/>
              <a:gd name="connsiteX1" fmla="*/ 4543130 w 9086850"/>
              <a:gd name="connsiteY1" fmla="*/ 6858000 h 6858000"/>
              <a:gd name="connsiteX2" fmla="*/ 213020 w 9086850"/>
              <a:gd name="connsiteY2" fmla="*/ 6858000 h 6858000"/>
              <a:gd name="connsiteX3" fmla="*/ 9086850 w 9086850"/>
              <a:gd name="connsiteY3" fmla="*/ 2527930 h 6858000"/>
              <a:gd name="connsiteX4" fmla="*/ 9086850 w 9086850"/>
              <a:gd name="connsiteY4" fmla="*/ 6858000 h 6858000"/>
              <a:gd name="connsiteX5" fmla="*/ 4756150 w 9086850"/>
              <a:gd name="connsiteY5" fmla="*/ 6858000 h 6858000"/>
              <a:gd name="connsiteX6" fmla="*/ 0 w 9086850"/>
              <a:gd name="connsiteY6" fmla="*/ 0 h 6858000"/>
              <a:gd name="connsiteX7" fmla="*/ 9086850 w 9086850"/>
              <a:gd name="connsiteY7" fmla="*/ 0 h 6858000"/>
              <a:gd name="connsiteX8" fmla="*/ 9086850 w 9086850"/>
              <a:gd name="connsiteY8" fmla="*/ 2527930 h 6858000"/>
              <a:gd name="connsiteX9" fmla="*/ 4543720 w 9086850"/>
              <a:gd name="connsiteY9" fmla="*/ 2527930 h 6858000"/>
              <a:gd name="connsiteX10" fmla="*/ 4543131 w 9086850"/>
              <a:gd name="connsiteY10" fmla="*/ 2527930 h 6858000"/>
              <a:gd name="connsiteX11" fmla="*/ 7071428 w 9086850"/>
              <a:gd name="connsiteY11" fmla="*/ 1 h 6858000"/>
              <a:gd name="connsiteX12" fmla="*/ 4543131 w 9086850"/>
              <a:gd name="connsiteY12" fmla="*/ 1 h 6858000"/>
              <a:gd name="connsiteX13" fmla="*/ 4543131 w 9086850"/>
              <a:gd name="connsiteY13" fmla="*/ 2527930 h 6858000"/>
              <a:gd name="connsiteX14" fmla="*/ 2 w 9086850"/>
              <a:gd name="connsiteY14" fmla="*/ 2527930 h 6858000"/>
              <a:gd name="connsiteX15" fmla="*/ 2528298 w 9086850"/>
              <a:gd name="connsiteY15" fmla="*/ 1 h 6858000"/>
              <a:gd name="connsiteX16" fmla="*/ 1 w 9086850"/>
              <a:gd name="connsiteY16" fmla="*/ 1 h 6858000"/>
              <a:gd name="connsiteX17" fmla="*/ 1 w 9086850"/>
              <a:gd name="connsiteY17" fmla="*/ 2527930 h 6858000"/>
              <a:gd name="connsiteX18" fmla="*/ 0 w 9086850"/>
              <a:gd name="connsiteY18" fmla="*/ 25279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86850" h="6858000">
                <a:moveTo>
                  <a:pt x="4543130" y="2528520"/>
                </a:moveTo>
                <a:lnTo>
                  <a:pt x="4543130" y="6858000"/>
                </a:lnTo>
                <a:lnTo>
                  <a:pt x="213020" y="6858000"/>
                </a:lnTo>
                <a:close/>
                <a:moveTo>
                  <a:pt x="9086850" y="2527930"/>
                </a:moveTo>
                <a:lnTo>
                  <a:pt x="9086850" y="6858000"/>
                </a:lnTo>
                <a:lnTo>
                  <a:pt x="4756150" y="6858000"/>
                </a:lnTo>
                <a:close/>
                <a:moveTo>
                  <a:pt x="0" y="0"/>
                </a:moveTo>
                <a:lnTo>
                  <a:pt x="9086850" y="0"/>
                </a:lnTo>
                <a:lnTo>
                  <a:pt x="9086850" y="2527930"/>
                </a:lnTo>
                <a:lnTo>
                  <a:pt x="4543720" y="2527930"/>
                </a:lnTo>
                <a:lnTo>
                  <a:pt x="4543131" y="2527930"/>
                </a:lnTo>
                <a:lnTo>
                  <a:pt x="7071428" y="1"/>
                </a:lnTo>
                <a:lnTo>
                  <a:pt x="4543131" y="1"/>
                </a:lnTo>
                <a:lnTo>
                  <a:pt x="4543131" y="2527930"/>
                </a:lnTo>
                <a:lnTo>
                  <a:pt x="2" y="2527930"/>
                </a:lnTo>
                <a:lnTo>
                  <a:pt x="2528298" y="1"/>
                </a:lnTo>
                <a:lnTo>
                  <a:pt x="1" y="1"/>
                </a:lnTo>
                <a:lnTo>
                  <a:pt x="1" y="2527930"/>
                </a:lnTo>
                <a:lnTo>
                  <a:pt x="0" y="2527930"/>
                </a:lnTo>
                <a:close/>
              </a:path>
            </a:pathLst>
          </a:custGeom>
          <a:solidFill>
            <a:schemeClr val="bg1">
              <a:lumMod val="75000"/>
            </a:schemeClr>
          </a:solidFill>
        </p:spPr>
        <p:txBody>
          <a:bodyPr wrap="square">
            <a:noAutofit/>
          </a:bodyPr>
          <a:lstStyle>
            <a:lvl1pPr algn="r">
              <a:defRPr>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a:p>
        </p:txBody>
      </p:sp>
      <p:pic>
        <p:nvPicPr>
          <p:cNvPr id="10" name="Picture 9">
            <a:extLst>
              <a:ext uri="{FF2B5EF4-FFF2-40B4-BE49-F238E27FC236}">
                <a16:creationId xmlns:a16="http://schemas.microsoft.com/office/drawing/2014/main" id="{6A9469F0-EB10-9C49-C8E5-46427D8924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24377650" cy="13716000"/>
          </a:xfrm>
          <a:custGeom>
            <a:avLst/>
            <a:gdLst>
              <a:gd name="connsiteX0" fmla="*/ 4543131 w 12192000"/>
              <a:gd name="connsiteY0" fmla="*/ 1 h 6858000"/>
              <a:gd name="connsiteX1" fmla="*/ 7071428 w 12192000"/>
              <a:gd name="connsiteY1" fmla="*/ 1 h 6858000"/>
              <a:gd name="connsiteX2" fmla="*/ 4543131 w 12192000"/>
              <a:gd name="connsiteY2" fmla="*/ 2527930 h 6858000"/>
              <a:gd name="connsiteX3" fmla="*/ 1 w 12192000"/>
              <a:gd name="connsiteY3" fmla="*/ 1 h 6858000"/>
              <a:gd name="connsiteX4" fmla="*/ 2528298 w 12192000"/>
              <a:gd name="connsiteY4" fmla="*/ 1 h 6858000"/>
              <a:gd name="connsiteX5" fmla="*/ 2 w 12192000"/>
              <a:gd name="connsiteY5" fmla="*/ 2527930 h 6858000"/>
              <a:gd name="connsiteX6" fmla="*/ 4543131 w 12192000"/>
              <a:gd name="connsiteY6" fmla="*/ 2527930 h 6858000"/>
              <a:gd name="connsiteX7" fmla="*/ 4543720 w 12192000"/>
              <a:gd name="connsiteY7" fmla="*/ 2527930 h 6858000"/>
              <a:gd name="connsiteX8" fmla="*/ 9086850 w 12192000"/>
              <a:gd name="connsiteY8" fmla="*/ 2527930 h 6858000"/>
              <a:gd name="connsiteX9" fmla="*/ 4756150 w 12192000"/>
              <a:gd name="connsiteY9" fmla="*/ 6858000 h 6858000"/>
              <a:gd name="connsiteX10" fmla="*/ 4543130 w 12192000"/>
              <a:gd name="connsiteY10" fmla="*/ 6858000 h 6858000"/>
              <a:gd name="connsiteX11" fmla="*/ 4543130 w 12192000"/>
              <a:gd name="connsiteY11" fmla="*/ 2528520 h 6858000"/>
              <a:gd name="connsiteX12" fmla="*/ 213020 w 12192000"/>
              <a:gd name="connsiteY12" fmla="*/ 6858000 h 6858000"/>
              <a:gd name="connsiteX13" fmla="*/ 0 w 12192000"/>
              <a:gd name="connsiteY13" fmla="*/ 6858000 h 6858000"/>
              <a:gd name="connsiteX14" fmla="*/ 0 w 12192000"/>
              <a:gd name="connsiteY14" fmla="*/ 2527930 h 6858000"/>
              <a:gd name="connsiteX15" fmla="*/ 1 w 12192000"/>
              <a:gd name="connsiteY15" fmla="*/ 2527930 h 6858000"/>
              <a:gd name="connsiteX16" fmla="*/ 9086850 w 12192000"/>
              <a:gd name="connsiteY16" fmla="*/ 0 h 6858000"/>
              <a:gd name="connsiteX17" fmla="*/ 12192000 w 12192000"/>
              <a:gd name="connsiteY17" fmla="*/ 0 h 6858000"/>
              <a:gd name="connsiteX18" fmla="*/ 12192000 w 12192000"/>
              <a:gd name="connsiteY18" fmla="*/ 6858000 h 6858000"/>
              <a:gd name="connsiteX19" fmla="*/ 9086850 w 12192000"/>
              <a:gd name="connsiteY19" fmla="*/ 6858000 h 6858000"/>
              <a:gd name="connsiteX20" fmla="*/ 9086850 w 12192000"/>
              <a:gd name="connsiteY20" fmla="*/ 25279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58000">
                <a:moveTo>
                  <a:pt x="4543131" y="1"/>
                </a:moveTo>
                <a:lnTo>
                  <a:pt x="7071428" y="1"/>
                </a:lnTo>
                <a:lnTo>
                  <a:pt x="4543131" y="2527930"/>
                </a:lnTo>
                <a:close/>
                <a:moveTo>
                  <a:pt x="1" y="1"/>
                </a:moveTo>
                <a:lnTo>
                  <a:pt x="2528298" y="1"/>
                </a:lnTo>
                <a:lnTo>
                  <a:pt x="2" y="2527930"/>
                </a:lnTo>
                <a:lnTo>
                  <a:pt x="4543131" y="2527930"/>
                </a:lnTo>
                <a:lnTo>
                  <a:pt x="4543720" y="2527930"/>
                </a:lnTo>
                <a:lnTo>
                  <a:pt x="9086850" y="2527930"/>
                </a:lnTo>
                <a:lnTo>
                  <a:pt x="4756150" y="6858000"/>
                </a:lnTo>
                <a:lnTo>
                  <a:pt x="4543130" y="6858000"/>
                </a:lnTo>
                <a:lnTo>
                  <a:pt x="4543130" y="2528520"/>
                </a:lnTo>
                <a:lnTo>
                  <a:pt x="213020" y="6858000"/>
                </a:lnTo>
                <a:lnTo>
                  <a:pt x="0" y="6858000"/>
                </a:lnTo>
                <a:lnTo>
                  <a:pt x="0" y="2527930"/>
                </a:lnTo>
                <a:lnTo>
                  <a:pt x="1" y="2527930"/>
                </a:lnTo>
                <a:close/>
                <a:moveTo>
                  <a:pt x="9086850" y="0"/>
                </a:moveTo>
                <a:lnTo>
                  <a:pt x="12192000" y="0"/>
                </a:lnTo>
                <a:lnTo>
                  <a:pt x="12192000" y="6858000"/>
                </a:lnTo>
                <a:lnTo>
                  <a:pt x="9086850" y="6858000"/>
                </a:lnTo>
                <a:lnTo>
                  <a:pt x="9086850" y="2527930"/>
                </a:lnTo>
                <a:close/>
              </a:path>
            </a:pathLst>
          </a:custGeom>
        </p:spPr>
      </p:pic>
      <p:sp>
        <p:nvSpPr>
          <p:cNvPr id="21" name="Text Placeholder 20">
            <a:extLst>
              <a:ext uri="{FF2B5EF4-FFF2-40B4-BE49-F238E27FC236}">
                <a16:creationId xmlns:a16="http://schemas.microsoft.com/office/drawing/2014/main" id="{26710C8F-F662-E483-4A58-96115FBA2559}"/>
              </a:ext>
            </a:extLst>
          </p:cNvPr>
          <p:cNvSpPr>
            <a:spLocks noGrp="1"/>
          </p:cNvSpPr>
          <p:nvPr>
            <p:ph type="body" sz="quarter" idx="14"/>
          </p:nvPr>
        </p:nvSpPr>
        <p:spPr>
          <a:xfrm>
            <a:off x="0" y="0"/>
            <a:ext cx="16290365" cy="13716000"/>
          </a:xfrm>
          <a:gradFill flip="none" rotWithShape="1">
            <a:gsLst>
              <a:gs pos="9000">
                <a:srgbClr val="100522">
                  <a:alpha val="95000"/>
                </a:srgbClr>
              </a:gs>
              <a:gs pos="7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3599" smtClean="0">
                <a:solidFill>
                  <a:schemeClr val="lt1"/>
                </a:solidFill>
                <a:latin typeface="Helvetica Neue" panose="02000503000000020004" pitchFamily="2" charset="0"/>
                <a:ea typeface="Helvetica Neue" panose="02000503000000020004" pitchFamily="2" charset="0"/>
                <a:cs typeface="Helvetica Neue" panose="02000503000000020004" pitchFamily="2" charset="0"/>
              </a:defRPr>
            </a:lvl1pPr>
            <a:lvl2pPr>
              <a:defRPr lang="en-US" sz="3599"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sz="3599">
                <a:solidFill>
                  <a:schemeClr val="lt1"/>
                </a:solidFill>
              </a:defRPr>
            </a:lvl5pPr>
          </a:lstStyle>
          <a:p>
            <a:pPr lvl="0" algn="ctr" defTabSz="914171"/>
            <a:endParaRPr lang="en-US"/>
          </a:p>
        </p:txBody>
      </p: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914162" y="4766750"/>
            <a:ext cx="13675862" cy="5318380"/>
          </a:xfrm>
        </p:spPr>
        <p:txBody>
          <a:bodyPr anchor="b">
            <a:spAutoFit/>
          </a:bodyPr>
          <a:lstStyle>
            <a:lvl1pPr>
              <a:lnSpc>
                <a:spcPct val="80000"/>
              </a:lnSpc>
              <a:spcBef>
                <a:spcPts val="0"/>
              </a:spcBef>
              <a:defRPr sz="14396"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914162" y="11406426"/>
            <a:ext cx="13675862" cy="738664"/>
          </a:xfrm>
        </p:spPr>
        <p:txBody>
          <a:bodyPr lIns="0" tIns="0" rIns="0" bIns="0">
            <a:spAutoFit/>
          </a:bodyPr>
          <a:lstStyle>
            <a:lvl1pPr>
              <a:defRPr sz="4799">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914162" y="1364342"/>
            <a:ext cx="3364116" cy="896112"/>
          </a:xfrm>
          <a:prstGeom prst="roundRect">
            <a:avLst>
              <a:gd name="adj" fmla="val 50000"/>
            </a:avLst>
          </a:prstGeom>
          <a:solidFill>
            <a:schemeClr val="bg2">
              <a:alpha val="99000"/>
            </a:schemeClr>
          </a:solidFill>
        </p:spPr>
        <p:txBody>
          <a:bodyPr anchor="ctr"/>
          <a:lstStyle>
            <a:lvl1pPr algn="ctr">
              <a:defRPr sz="35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2207464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 1 - Tangerine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EC3DFB-4D75-28AB-2549-F9A4DB642B7E}"/>
              </a:ext>
            </a:extLst>
          </p:cNvPr>
          <p:cNvPicPr>
            <a:picLocks noChangeAspect="1"/>
          </p:cNvPicPr>
          <p:nvPr userDrawn="1"/>
        </p:nvPicPr>
        <p:blipFill>
          <a:blip r:embed="rId2"/>
          <a:stretch>
            <a:fillRect/>
          </a:stretch>
        </p:blipFill>
        <p:spPr>
          <a:xfrm>
            <a:off x="0" y="1"/>
            <a:ext cx="24377650" cy="13715998"/>
          </a:xfrm>
          <a:prstGeom prst="rect">
            <a:avLst/>
          </a:prstGeom>
        </p:spPr>
      </p:pic>
      <p:sp>
        <p:nvSpPr>
          <p:cNvPr id="15" name="Picture Placeholder 14">
            <a:extLst>
              <a:ext uri="{FF2B5EF4-FFF2-40B4-BE49-F238E27FC236}">
                <a16:creationId xmlns:a16="http://schemas.microsoft.com/office/drawing/2014/main" id="{6A4DF40A-7A0D-832B-452B-2C85C90B42DF}"/>
              </a:ext>
            </a:extLst>
          </p:cNvPr>
          <p:cNvSpPr>
            <a:spLocks noGrp="1"/>
          </p:cNvSpPr>
          <p:nvPr>
            <p:ph type="pic" sz="quarter" idx="13"/>
          </p:nvPr>
        </p:nvSpPr>
        <p:spPr>
          <a:xfrm>
            <a:off x="2" y="5"/>
            <a:ext cx="18537167" cy="13715998"/>
          </a:xfrm>
          <a:custGeom>
            <a:avLst/>
            <a:gdLst>
              <a:gd name="connsiteX0" fmla="*/ 4085461 w 9270998"/>
              <a:gd name="connsiteY0" fmla="*/ 5153279 h 6857999"/>
              <a:gd name="connsiteX1" fmla="*/ 5803995 w 9270998"/>
              <a:gd name="connsiteY1" fmla="*/ 6704111 h 6857999"/>
              <a:gd name="connsiteX2" fmla="*/ 5811766 w 9270998"/>
              <a:gd name="connsiteY2" fmla="*/ 6857999 h 6857999"/>
              <a:gd name="connsiteX3" fmla="*/ 2359154 w 9270998"/>
              <a:gd name="connsiteY3" fmla="*/ 6857999 h 6857999"/>
              <a:gd name="connsiteX4" fmla="*/ 2366925 w 9270998"/>
              <a:gd name="connsiteY4" fmla="*/ 6704111 h 6857999"/>
              <a:gd name="connsiteX5" fmla="*/ 4085461 w 9270998"/>
              <a:gd name="connsiteY5" fmla="*/ 5153279 h 6857999"/>
              <a:gd name="connsiteX6" fmla="*/ 630553 w 9270998"/>
              <a:gd name="connsiteY6" fmla="*/ 5153279 h 6857999"/>
              <a:gd name="connsiteX7" fmla="*/ 2349088 w 9270998"/>
              <a:gd name="connsiteY7" fmla="*/ 6704111 h 6857999"/>
              <a:gd name="connsiteX8" fmla="*/ 2356859 w 9270998"/>
              <a:gd name="connsiteY8" fmla="*/ 6857999 h 6857999"/>
              <a:gd name="connsiteX9" fmla="*/ 0 w 9270998"/>
              <a:gd name="connsiteY9" fmla="*/ 6857999 h 6857999"/>
              <a:gd name="connsiteX10" fmla="*/ 0 w 9270998"/>
              <a:gd name="connsiteY10" fmla="*/ 5273714 h 6857999"/>
              <a:gd name="connsiteX11" fmla="*/ 116861 w 9270998"/>
              <a:gd name="connsiteY11" fmla="*/ 5230942 h 6857999"/>
              <a:gd name="connsiteX12" fmla="*/ 630553 w 9270998"/>
              <a:gd name="connsiteY12" fmla="*/ 5153279 h 6857999"/>
              <a:gd name="connsiteX13" fmla="*/ 2359477 w 9270998"/>
              <a:gd name="connsiteY13" fmla="*/ 0 h 6857999"/>
              <a:gd name="connsiteX14" fmla="*/ 5811447 w 9270998"/>
              <a:gd name="connsiteY14" fmla="*/ 0 h 6857999"/>
              <a:gd name="connsiteX15" fmla="*/ 5803996 w 9270998"/>
              <a:gd name="connsiteY15" fmla="*/ 147540 h 6857999"/>
              <a:gd name="connsiteX16" fmla="*/ 4251185 w 9270998"/>
              <a:gd name="connsiteY16" fmla="*/ 1690525 h 6857999"/>
              <a:gd name="connsiteX17" fmla="*/ 4085463 w 9270998"/>
              <a:gd name="connsiteY17" fmla="*/ 1698372 h 6857999"/>
              <a:gd name="connsiteX18" fmla="*/ 4262082 w 9270998"/>
              <a:gd name="connsiteY18" fmla="*/ 1707290 h 6857999"/>
              <a:gd name="connsiteX19" fmla="*/ 5805068 w 9270998"/>
              <a:gd name="connsiteY19" fmla="*/ 3260101 h 6857999"/>
              <a:gd name="connsiteX20" fmla="*/ 5811377 w 9270998"/>
              <a:gd name="connsiteY20" fmla="*/ 3393366 h 6857999"/>
              <a:gd name="connsiteX21" fmla="*/ 5818673 w 9270998"/>
              <a:gd name="connsiteY21" fmla="*/ 3248878 h 6857999"/>
              <a:gd name="connsiteX22" fmla="*/ 7540368 w 9270998"/>
              <a:gd name="connsiteY22" fmla="*/ 1695196 h 6857999"/>
              <a:gd name="connsiteX23" fmla="*/ 9270998 w 9270998"/>
              <a:gd name="connsiteY23" fmla="*/ 3425825 h 6857999"/>
              <a:gd name="connsiteX24" fmla="*/ 7717315 w 9270998"/>
              <a:gd name="connsiteY24" fmla="*/ 5147520 h 6857999"/>
              <a:gd name="connsiteX25" fmla="*/ 7572828 w 9270998"/>
              <a:gd name="connsiteY25" fmla="*/ 5154816 h 6857999"/>
              <a:gd name="connsiteX26" fmla="*/ 7706092 w 9270998"/>
              <a:gd name="connsiteY26" fmla="*/ 5161126 h 6857999"/>
              <a:gd name="connsiteX27" fmla="*/ 9258903 w 9270998"/>
              <a:gd name="connsiteY27" fmla="*/ 6704111 h 6857999"/>
              <a:gd name="connsiteX28" fmla="*/ 9266674 w 9270998"/>
              <a:gd name="connsiteY28" fmla="*/ 6857999 h 6857999"/>
              <a:gd name="connsiteX29" fmla="*/ 5814062 w 9270998"/>
              <a:gd name="connsiteY29" fmla="*/ 6857999 h 6857999"/>
              <a:gd name="connsiteX30" fmla="*/ 5821833 w 9270998"/>
              <a:gd name="connsiteY30" fmla="*/ 6704111 h 6857999"/>
              <a:gd name="connsiteX31" fmla="*/ 7374644 w 9270998"/>
              <a:gd name="connsiteY31" fmla="*/ 5161126 h 6857999"/>
              <a:gd name="connsiteX32" fmla="*/ 7506830 w 9270998"/>
              <a:gd name="connsiteY32" fmla="*/ 5154867 h 6857999"/>
              <a:gd name="connsiteX33" fmla="*/ 7374340 w 9270998"/>
              <a:gd name="connsiteY33" fmla="*/ 5148594 h 6857999"/>
              <a:gd name="connsiteX34" fmla="*/ 5818673 w 9270998"/>
              <a:gd name="connsiteY34" fmla="*/ 3602772 h 6857999"/>
              <a:gd name="connsiteX35" fmla="*/ 5811326 w 9270998"/>
              <a:gd name="connsiteY35" fmla="*/ 3457272 h 6857999"/>
              <a:gd name="connsiteX36" fmla="*/ 5803996 w 9270998"/>
              <a:gd name="connsiteY36" fmla="*/ 3602447 h 6857999"/>
              <a:gd name="connsiteX37" fmla="*/ 4085461 w 9270998"/>
              <a:gd name="connsiteY37" fmla="*/ 5153279 h 6857999"/>
              <a:gd name="connsiteX38" fmla="*/ 2366926 w 9270998"/>
              <a:gd name="connsiteY38" fmla="*/ 3602447 h 6857999"/>
              <a:gd name="connsiteX39" fmla="*/ 2358007 w 9270998"/>
              <a:gd name="connsiteY39" fmla="*/ 3425835 h 6857999"/>
              <a:gd name="connsiteX40" fmla="*/ 2349089 w 9270998"/>
              <a:gd name="connsiteY40" fmla="*/ 3602447 h 6857999"/>
              <a:gd name="connsiteX41" fmla="*/ 630554 w 9270998"/>
              <a:gd name="connsiteY41" fmla="*/ 5153279 h 6857999"/>
              <a:gd name="connsiteX42" fmla="*/ 116862 w 9270998"/>
              <a:gd name="connsiteY42" fmla="*/ 5075616 h 6857999"/>
              <a:gd name="connsiteX43" fmla="*/ 1 w 9270998"/>
              <a:gd name="connsiteY43" fmla="*/ 5032845 h 6857999"/>
              <a:gd name="connsiteX44" fmla="*/ 1 w 9270998"/>
              <a:gd name="connsiteY44" fmla="*/ 1818807 h 6857999"/>
              <a:gd name="connsiteX45" fmla="*/ 116862 w 9270998"/>
              <a:gd name="connsiteY45" fmla="*/ 1776035 h 6857999"/>
              <a:gd name="connsiteX46" fmla="*/ 630554 w 9270998"/>
              <a:gd name="connsiteY46" fmla="*/ 1698372 h 6857999"/>
              <a:gd name="connsiteX47" fmla="*/ 2349089 w 9270998"/>
              <a:gd name="connsiteY47" fmla="*/ 3249203 h 6857999"/>
              <a:gd name="connsiteX48" fmla="*/ 2358007 w 9270998"/>
              <a:gd name="connsiteY48" fmla="*/ 3425816 h 6857999"/>
              <a:gd name="connsiteX49" fmla="*/ 2366926 w 9270998"/>
              <a:gd name="connsiteY49" fmla="*/ 3249203 h 6857999"/>
              <a:gd name="connsiteX50" fmla="*/ 3908838 w 9270998"/>
              <a:gd name="connsiteY50" fmla="*/ 1707290 h 6857999"/>
              <a:gd name="connsiteX51" fmla="*/ 4085460 w 9270998"/>
              <a:gd name="connsiteY51" fmla="*/ 1698372 h 6857999"/>
              <a:gd name="connsiteX52" fmla="*/ 3919738 w 9270998"/>
              <a:gd name="connsiteY52" fmla="*/ 1690525 h 6857999"/>
              <a:gd name="connsiteX53" fmla="*/ 2366927 w 9270998"/>
              <a:gd name="connsiteY53" fmla="*/ 147540 h 6857999"/>
              <a:gd name="connsiteX54" fmla="*/ 1 w 9270998"/>
              <a:gd name="connsiteY54" fmla="*/ 0 h 6857999"/>
              <a:gd name="connsiteX55" fmla="*/ 2356540 w 9270998"/>
              <a:gd name="connsiteY55" fmla="*/ 0 h 6857999"/>
              <a:gd name="connsiteX56" fmla="*/ 2349088 w 9270998"/>
              <a:gd name="connsiteY56" fmla="*/ 147540 h 6857999"/>
              <a:gd name="connsiteX57" fmla="*/ 630554 w 9270998"/>
              <a:gd name="connsiteY57" fmla="*/ 1698372 h 6857999"/>
              <a:gd name="connsiteX58" fmla="*/ 116862 w 9270998"/>
              <a:gd name="connsiteY58" fmla="*/ 1620709 h 6857999"/>
              <a:gd name="connsiteX59" fmla="*/ 1 w 9270998"/>
              <a:gd name="connsiteY59" fmla="*/ 157793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70998" h="6857999">
                <a:moveTo>
                  <a:pt x="4085461" y="5153279"/>
                </a:moveTo>
                <a:cubicBezTo>
                  <a:pt x="4979879" y="5153279"/>
                  <a:pt x="5715533" y="5833031"/>
                  <a:pt x="5803995" y="6704111"/>
                </a:cubicBezTo>
                <a:lnTo>
                  <a:pt x="5811766" y="6857999"/>
                </a:lnTo>
                <a:lnTo>
                  <a:pt x="2359154" y="6857999"/>
                </a:lnTo>
                <a:lnTo>
                  <a:pt x="2366925" y="6704111"/>
                </a:lnTo>
                <a:cubicBezTo>
                  <a:pt x="2455389" y="5833031"/>
                  <a:pt x="3191041" y="5153279"/>
                  <a:pt x="4085461" y="5153279"/>
                </a:cubicBezTo>
                <a:close/>
                <a:moveTo>
                  <a:pt x="630553" y="5153279"/>
                </a:moveTo>
                <a:cubicBezTo>
                  <a:pt x="1524972" y="5153279"/>
                  <a:pt x="2260626" y="5833031"/>
                  <a:pt x="2349088" y="6704111"/>
                </a:cubicBezTo>
                <a:lnTo>
                  <a:pt x="2356859" y="6857999"/>
                </a:lnTo>
                <a:lnTo>
                  <a:pt x="0" y="6857999"/>
                </a:lnTo>
                <a:lnTo>
                  <a:pt x="0" y="5273714"/>
                </a:lnTo>
                <a:lnTo>
                  <a:pt x="116861" y="5230942"/>
                </a:lnTo>
                <a:cubicBezTo>
                  <a:pt x="279136" y="5180469"/>
                  <a:pt x="451669" y="5153279"/>
                  <a:pt x="630553" y="5153279"/>
                </a:cubicBezTo>
                <a:close/>
                <a:moveTo>
                  <a:pt x="2359477" y="0"/>
                </a:moveTo>
                <a:lnTo>
                  <a:pt x="5811447" y="0"/>
                </a:lnTo>
                <a:lnTo>
                  <a:pt x="5803996" y="147540"/>
                </a:lnTo>
                <a:cubicBezTo>
                  <a:pt x="5721063" y="964177"/>
                  <a:pt x="5069309" y="1612655"/>
                  <a:pt x="4251185" y="1690525"/>
                </a:cubicBezTo>
                <a:lnTo>
                  <a:pt x="4085463" y="1698372"/>
                </a:lnTo>
                <a:lnTo>
                  <a:pt x="4262082" y="1707290"/>
                </a:lnTo>
                <a:cubicBezTo>
                  <a:pt x="5078719" y="1790224"/>
                  <a:pt x="5727198" y="2441978"/>
                  <a:pt x="5805068" y="3260101"/>
                </a:cubicBezTo>
                <a:lnTo>
                  <a:pt x="5811377" y="3393366"/>
                </a:lnTo>
                <a:lnTo>
                  <a:pt x="5818673" y="3248878"/>
                </a:lnTo>
                <a:cubicBezTo>
                  <a:pt x="5907299" y="2376197"/>
                  <a:pt x="6644305" y="1695196"/>
                  <a:pt x="7540368" y="1695196"/>
                </a:cubicBezTo>
                <a:cubicBezTo>
                  <a:pt x="8496169" y="1695196"/>
                  <a:pt x="9270998" y="2470024"/>
                  <a:pt x="9270998" y="3425825"/>
                </a:cubicBezTo>
                <a:cubicBezTo>
                  <a:pt x="9270998" y="4321889"/>
                  <a:pt x="8589996" y="5058895"/>
                  <a:pt x="7717315" y="5147520"/>
                </a:cubicBezTo>
                <a:lnTo>
                  <a:pt x="7572828" y="5154816"/>
                </a:lnTo>
                <a:lnTo>
                  <a:pt x="7706092" y="5161126"/>
                </a:lnTo>
                <a:cubicBezTo>
                  <a:pt x="8524216" y="5238996"/>
                  <a:pt x="9175969" y="5887474"/>
                  <a:pt x="9258903" y="6704111"/>
                </a:cubicBezTo>
                <a:lnTo>
                  <a:pt x="9266674" y="6857999"/>
                </a:lnTo>
                <a:lnTo>
                  <a:pt x="5814062" y="6857999"/>
                </a:lnTo>
                <a:lnTo>
                  <a:pt x="5821833" y="6704111"/>
                </a:lnTo>
                <a:cubicBezTo>
                  <a:pt x="5904767" y="5887474"/>
                  <a:pt x="6556521" y="5238996"/>
                  <a:pt x="7374644" y="5161126"/>
                </a:cubicBezTo>
                <a:lnTo>
                  <a:pt x="7506830" y="5154867"/>
                </a:lnTo>
                <a:lnTo>
                  <a:pt x="7374340" y="5148594"/>
                </a:lnTo>
                <a:cubicBezTo>
                  <a:pt x="6554712" y="5070581"/>
                  <a:pt x="5901760" y="4420911"/>
                  <a:pt x="5818673" y="3602772"/>
                </a:cubicBezTo>
                <a:lnTo>
                  <a:pt x="5811326" y="3457272"/>
                </a:lnTo>
                <a:lnTo>
                  <a:pt x="5803996" y="3602447"/>
                </a:lnTo>
                <a:cubicBezTo>
                  <a:pt x="5715533" y="4473527"/>
                  <a:pt x="4979879" y="5153279"/>
                  <a:pt x="4085461" y="5153279"/>
                </a:cubicBezTo>
                <a:cubicBezTo>
                  <a:pt x="3191042" y="5153279"/>
                  <a:pt x="2455389" y="4473527"/>
                  <a:pt x="2366926" y="3602447"/>
                </a:cubicBezTo>
                <a:lnTo>
                  <a:pt x="2358007" y="3425835"/>
                </a:lnTo>
                <a:lnTo>
                  <a:pt x="2349089" y="3602447"/>
                </a:lnTo>
                <a:cubicBezTo>
                  <a:pt x="2260626" y="4473527"/>
                  <a:pt x="1524973" y="5153279"/>
                  <a:pt x="630554" y="5153279"/>
                </a:cubicBezTo>
                <a:cubicBezTo>
                  <a:pt x="451670" y="5153279"/>
                  <a:pt x="279137" y="5126089"/>
                  <a:pt x="116862" y="5075616"/>
                </a:cubicBezTo>
                <a:lnTo>
                  <a:pt x="1" y="5032845"/>
                </a:lnTo>
                <a:lnTo>
                  <a:pt x="1" y="1818807"/>
                </a:lnTo>
                <a:lnTo>
                  <a:pt x="116862" y="1776035"/>
                </a:lnTo>
                <a:cubicBezTo>
                  <a:pt x="279137" y="1725562"/>
                  <a:pt x="451670" y="1698372"/>
                  <a:pt x="630554" y="1698372"/>
                </a:cubicBezTo>
                <a:cubicBezTo>
                  <a:pt x="1524973" y="1698372"/>
                  <a:pt x="2260626" y="2378124"/>
                  <a:pt x="2349089" y="3249203"/>
                </a:cubicBezTo>
                <a:lnTo>
                  <a:pt x="2358007" y="3425816"/>
                </a:lnTo>
                <a:lnTo>
                  <a:pt x="2366926" y="3249203"/>
                </a:lnTo>
                <a:cubicBezTo>
                  <a:pt x="2449490" y="2436196"/>
                  <a:pt x="3095831" y="1789856"/>
                  <a:pt x="3908838" y="1707290"/>
                </a:cubicBezTo>
                <a:lnTo>
                  <a:pt x="4085460" y="1698372"/>
                </a:lnTo>
                <a:lnTo>
                  <a:pt x="3919738" y="1690525"/>
                </a:lnTo>
                <a:cubicBezTo>
                  <a:pt x="3101614" y="1612655"/>
                  <a:pt x="2449861" y="964177"/>
                  <a:pt x="2366927" y="147540"/>
                </a:cubicBezTo>
                <a:close/>
                <a:moveTo>
                  <a:pt x="1" y="0"/>
                </a:moveTo>
                <a:lnTo>
                  <a:pt x="2356540" y="0"/>
                </a:lnTo>
                <a:lnTo>
                  <a:pt x="2349088" y="147540"/>
                </a:lnTo>
                <a:cubicBezTo>
                  <a:pt x="2260627" y="1018619"/>
                  <a:pt x="1524973" y="1698372"/>
                  <a:pt x="630554" y="1698372"/>
                </a:cubicBezTo>
                <a:cubicBezTo>
                  <a:pt x="451670" y="1698372"/>
                  <a:pt x="279137" y="1671182"/>
                  <a:pt x="116862" y="1620709"/>
                </a:cubicBezTo>
                <a:lnTo>
                  <a:pt x="1" y="1577937"/>
                </a:lnTo>
                <a:close/>
              </a:path>
            </a:pathLst>
          </a:custGeom>
          <a:solidFill>
            <a:schemeClr val="bg1">
              <a:lumMod val="75000"/>
            </a:schemeClr>
          </a:solidFill>
        </p:spPr>
        <p:txBody>
          <a:bodyPr wrap="square" anchor="ctr">
            <a:noAutofit/>
          </a:bodyPr>
          <a:lstStyle>
            <a:lvl1pPr algn="r">
              <a:defRPr>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a:p>
        </p:txBody>
      </p:sp>
      <p:sp>
        <p:nvSpPr>
          <p:cNvPr id="16" name="Text Placeholder 20">
            <a:extLst>
              <a:ext uri="{FF2B5EF4-FFF2-40B4-BE49-F238E27FC236}">
                <a16:creationId xmlns:a16="http://schemas.microsoft.com/office/drawing/2014/main" id="{07927128-8048-8223-563D-0F4A7F0E9E47}"/>
              </a:ext>
            </a:extLst>
          </p:cNvPr>
          <p:cNvSpPr>
            <a:spLocks noGrp="1"/>
          </p:cNvSpPr>
          <p:nvPr>
            <p:ph type="body" sz="quarter" idx="14"/>
          </p:nvPr>
        </p:nvSpPr>
        <p:spPr>
          <a:xfrm>
            <a:off x="0" y="0"/>
            <a:ext cx="16290365" cy="13716000"/>
          </a:xfrm>
          <a:gradFill flip="none" rotWithShape="1">
            <a:gsLst>
              <a:gs pos="0">
                <a:srgbClr val="1A0503">
                  <a:alpha val="93000"/>
                </a:srgbClr>
              </a:gs>
              <a:gs pos="100000">
                <a:schemeClr val="accent5">
                  <a:alpha val="0"/>
                </a:schemeClr>
              </a:gs>
              <a:gs pos="49000">
                <a:srgbClr val="451409">
                  <a:alpha val="4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3599" dirty="0">
                <a:latin typeface="Helvetica Neue" panose="02000503000000020004" pitchFamily="2" charset="0"/>
                <a:ea typeface="Helvetica Neue" panose="02000503000000020004" pitchFamily="2" charset="0"/>
                <a:cs typeface="Helvetica Neue" panose="02000503000000020004" pitchFamily="2" charset="0"/>
              </a:defRPr>
            </a:lvl1pPr>
          </a:lstStyle>
          <a:p>
            <a:pPr lvl="0" algn="ctr" defTabSz="914171"/>
            <a:endParaRPr lang="en-US"/>
          </a:p>
        </p:txBody>
      </p:sp>
      <p:sp>
        <p:nvSpPr>
          <p:cNvPr id="5" name="Text Placeholder 10">
            <a:extLst>
              <a:ext uri="{FF2B5EF4-FFF2-40B4-BE49-F238E27FC236}">
                <a16:creationId xmlns:a16="http://schemas.microsoft.com/office/drawing/2014/main" id="{7C01B3A5-92A1-6E9E-1EF8-3459ED7ACD09}"/>
              </a:ext>
            </a:extLst>
          </p:cNvPr>
          <p:cNvSpPr>
            <a:spLocks noGrp="1"/>
          </p:cNvSpPr>
          <p:nvPr>
            <p:ph type="body" sz="quarter" idx="10" hasCustomPrompt="1"/>
          </p:nvPr>
        </p:nvSpPr>
        <p:spPr>
          <a:xfrm>
            <a:off x="914162" y="4766750"/>
            <a:ext cx="13675862" cy="5318380"/>
          </a:xfrm>
        </p:spPr>
        <p:txBody>
          <a:bodyPr anchor="b">
            <a:spAutoFit/>
          </a:bodyPr>
          <a:lstStyle>
            <a:lvl1pPr>
              <a:lnSpc>
                <a:spcPct val="80000"/>
              </a:lnSpc>
              <a:spcBef>
                <a:spcPts val="0"/>
              </a:spcBef>
              <a:defRPr sz="14396"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6" name="Text Placeholder 12">
            <a:extLst>
              <a:ext uri="{FF2B5EF4-FFF2-40B4-BE49-F238E27FC236}">
                <a16:creationId xmlns:a16="http://schemas.microsoft.com/office/drawing/2014/main" id="{FB8A018C-11D9-C861-4E17-F7D86FD788D8}"/>
              </a:ext>
            </a:extLst>
          </p:cNvPr>
          <p:cNvSpPr>
            <a:spLocks noGrp="1"/>
          </p:cNvSpPr>
          <p:nvPr>
            <p:ph type="body" sz="quarter" idx="11" hasCustomPrompt="1"/>
          </p:nvPr>
        </p:nvSpPr>
        <p:spPr>
          <a:xfrm>
            <a:off x="914162" y="11406426"/>
            <a:ext cx="13675862" cy="738664"/>
          </a:xfrm>
        </p:spPr>
        <p:txBody>
          <a:bodyPr lIns="0" tIns="0" rIns="0" bIns="0">
            <a:spAutoFit/>
          </a:bodyPr>
          <a:lstStyle>
            <a:lvl1pPr>
              <a:defRPr sz="4799">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7" name="Text Placeholder 14">
            <a:extLst>
              <a:ext uri="{FF2B5EF4-FFF2-40B4-BE49-F238E27FC236}">
                <a16:creationId xmlns:a16="http://schemas.microsoft.com/office/drawing/2014/main" id="{71B69EE6-A9EA-97FB-D157-3573B899BC30}"/>
              </a:ext>
            </a:extLst>
          </p:cNvPr>
          <p:cNvSpPr>
            <a:spLocks noGrp="1"/>
          </p:cNvSpPr>
          <p:nvPr>
            <p:ph type="body" sz="quarter" idx="12" hasCustomPrompt="1"/>
          </p:nvPr>
        </p:nvSpPr>
        <p:spPr>
          <a:xfrm>
            <a:off x="914162" y="1364342"/>
            <a:ext cx="3364116" cy="896112"/>
          </a:xfrm>
          <a:prstGeom prst="roundRect">
            <a:avLst>
              <a:gd name="adj" fmla="val 50000"/>
            </a:avLst>
          </a:prstGeom>
          <a:solidFill>
            <a:schemeClr val="bg2">
              <a:alpha val="99000"/>
            </a:schemeClr>
          </a:solidFill>
        </p:spPr>
        <p:txBody>
          <a:bodyPr anchor="ctr"/>
          <a:lstStyle>
            <a:lvl1pPr algn="ctr">
              <a:defRPr sz="35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2369972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1 - Aqu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4165C0-BE8A-2E7C-3E2D-0E900C5173AE}"/>
              </a:ext>
            </a:extLst>
          </p:cNvPr>
          <p:cNvPicPr>
            <a:picLocks noChangeAspect="1"/>
          </p:cNvPicPr>
          <p:nvPr userDrawn="1"/>
        </p:nvPicPr>
        <p:blipFill>
          <a:blip r:embed="rId2"/>
          <a:stretch>
            <a:fillRect/>
          </a:stretch>
        </p:blipFill>
        <p:spPr>
          <a:xfrm>
            <a:off x="0" y="2"/>
            <a:ext cx="24377650" cy="13715998"/>
          </a:xfrm>
          <a:prstGeom prst="rect">
            <a:avLst/>
          </a:prstGeom>
        </p:spPr>
      </p:pic>
      <p:sp>
        <p:nvSpPr>
          <p:cNvPr id="11" name="Picture Placeholder 10">
            <a:extLst>
              <a:ext uri="{FF2B5EF4-FFF2-40B4-BE49-F238E27FC236}">
                <a16:creationId xmlns:a16="http://schemas.microsoft.com/office/drawing/2014/main" id="{E491169F-D3D3-9FEA-D645-62B3B15BFBF5}"/>
              </a:ext>
            </a:extLst>
          </p:cNvPr>
          <p:cNvSpPr>
            <a:spLocks noGrp="1"/>
          </p:cNvSpPr>
          <p:nvPr>
            <p:ph type="pic" sz="quarter" idx="13"/>
          </p:nvPr>
        </p:nvSpPr>
        <p:spPr>
          <a:xfrm>
            <a:off x="-2" y="0"/>
            <a:ext cx="19172006" cy="13716000"/>
          </a:xfrm>
          <a:custGeom>
            <a:avLst/>
            <a:gdLst>
              <a:gd name="connsiteX0" fmla="*/ 6906419 w 9588500"/>
              <a:gd name="connsiteY0" fmla="*/ 1500188 h 6858000"/>
              <a:gd name="connsiteX1" fmla="*/ 9588500 w 9588500"/>
              <a:gd name="connsiteY1" fmla="*/ 4180211 h 6858000"/>
              <a:gd name="connsiteX2" fmla="*/ 4226574 w 9588500"/>
              <a:gd name="connsiteY2" fmla="*/ 4180211 h 6858000"/>
              <a:gd name="connsiteX3" fmla="*/ 4225456 w 9588500"/>
              <a:gd name="connsiteY3" fmla="*/ 4179094 h 6858000"/>
              <a:gd name="connsiteX4" fmla="*/ 1542258 w 9588500"/>
              <a:gd name="connsiteY4" fmla="*/ 1500188 h 6858000"/>
              <a:gd name="connsiteX5" fmla="*/ 4223221 w 9588500"/>
              <a:gd name="connsiteY5" fmla="*/ 4179094 h 6858000"/>
              <a:gd name="connsiteX6" fmla="*/ 4222104 w 9588500"/>
              <a:gd name="connsiteY6" fmla="*/ 4180211 h 6858000"/>
              <a:gd name="connsiteX7" fmla="*/ 4224338 w 9588500"/>
              <a:gd name="connsiteY7" fmla="*/ 4180211 h 6858000"/>
              <a:gd name="connsiteX8" fmla="*/ 4226574 w 9588500"/>
              <a:gd name="connsiteY8" fmla="*/ 4180211 h 6858000"/>
              <a:gd name="connsiteX9" fmla="*/ 6906419 w 9588500"/>
              <a:gd name="connsiteY9" fmla="*/ 6858000 h 6858000"/>
              <a:gd name="connsiteX10" fmla="*/ 1542257 w 9588500"/>
              <a:gd name="connsiteY10" fmla="*/ 6858000 h 6858000"/>
              <a:gd name="connsiteX11" fmla="*/ 4222103 w 9588500"/>
              <a:gd name="connsiteY11" fmla="*/ 4180211 h 6858000"/>
              <a:gd name="connsiteX12" fmla="*/ 0 w 9588500"/>
              <a:gd name="connsiteY12" fmla="*/ 4180211 h 6858000"/>
              <a:gd name="connsiteX13" fmla="*/ 0 w 9588500"/>
              <a:gd name="connsiteY13" fmla="*/ 3041263 h 6858000"/>
              <a:gd name="connsiteX14" fmla="*/ 361516 w 9588500"/>
              <a:gd name="connsiteY14" fmla="*/ 0 h 6858000"/>
              <a:gd name="connsiteX15" fmla="*/ 2723000 w 9588500"/>
              <a:gd name="connsiteY15" fmla="*/ 0 h 6858000"/>
              <a:gd name="connsiteX16" fmla="*/ 4224339 w 9588500"/>
              <a:gd name="connsiteY16" fmla="*/ 1500187 h 6858000"/>
              <a:gd name="connsiteX17" fmla="*/ 0 w 9588500"/>
              <a:gd name="connsiteY17" fmla="*/ 1500187 h 6858000"/>
              <a:gd name="connsiteX18" fmla="*/ 0 w 9588500"/>
              <a:gd name="connsiteY18" fmla="*/ 3612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88500" h="6858000">
                <a:moveTo>
                  <a:pt x="6906419" y="1500188"/>
                </a:moveTo>
                <a:lnTo>
                  <a:pt x="9588500" y="4180211"/>
                </a:lnTo>
                <a:lnTo>
                  <a:pt x="4226574" y="4180211"/>
                </a:lnTo>
                <a:lnTo>
                  <a:pt x="4225456" y="4179094"/>
                </a:lnTo>
                <a:close/>
                <a:moveTo>
                  <a:pt x="1542258" y="1500188"/>
                </a:moveTo>
                <a:lnTo>
                  <a:pt x="4223221" y="4179094"/>
                </a:lnTo>
                <a:lnTo>
                  <a:pt x="4222104" y="4180211"/>
                </a:lnTo>
                <a:lnTo>
                  <a:pt x="4224338" y="4180211"/>
                </a:lnTo>
                <a:lnTo>
                  <a:pt x="4226574" y="4180211"/>
                </a:lnTo>
                <a:lnTo>
                  <a:pt x="6906419" y="6858000"/>
                </a:lnTo>
                <a:lnTo>
                  <a:pt x="1542257" y="6858000"/>
                </a:lnTo>
                <a:lnTo>
                  <a:pt x="4222103" y="4180211"/>
                </a:lnTo>
                <a:lnTo>
                  <a:pt x="0" y="4180211"/>
                </a:lnTo>
                <a:lnTo>
                  <a:pt x="0" y="3041263"/>
                </a:lnTo>
                <a:close/>
                <a:moveTo>
                  <a:pt x="361516" y="0"/>
                </a:moveTo>
                <a:lnTo>
                  <a:pt x="2723000" y="0"/>
                </a:lnTo>
                <a:lnTo>
                  <a:pt x="4224339" y="1500187"/>
                </a:lnTo>
                <a:lnTo>
                  <a:pt x="0" y="1500187"/>
                </a:lnTo>
                <a:lnTo>
                  <a:pt x="0" y="361239"/>
                </a:lnTo>
                <a:close/>
              </a:path>
            </a:pathLst>
          </a:custGeom>
          <a:solidFill>
            <a:schemeClr val="bg1">
              <a:lumMod val="75000"/>
            </a:schemeClr>
          </a:solidFill>
        </p:spPr>
        <p:txBody>
          <a:bodyPr wrap="square">
            <a:noAutofit/>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a:p>
        </p:txBody>
      </p:sp>
      <p:sp>
        <p:nvSpPr>
          <p:cNvPr id="12" name="Text Placeholder 20">
            <a:extLst>
              <a:ext uri="{FF2B5EF4-FFF2-40B4-BE49-F238E27FC236}">
                <a16:creationId xmlns:a16="http://schemas.microsoft.com/office/drawing/2014/main" id="{B58475FB-176F-6DC1-C268-2C3C3613F723}"/>
              </a:ext>
            </a:extLst>
          </p:cNvPr>
          <p:cNvSpPr>
            <a:spLocks noGrp="1"/>
          </p:cNvSpPr>
          <p:nvPr>
            <p:ph type="body" sz="quarter" idx="14"/>
          </p:nvPr>
        </p:nvSpPr>
        <p:spPr>
          <a:xfrm>
            <a:off x="0" y="0"/>
            <a:ext cx="16290365" cy="13716000"/>
          </a:xfrm>
          <a:gradFill flip="none" rotWithShape="1">
            <a:gsLst>
              <a:gs pos="53000">
                <a:srgbClr val="02202E">
                  <a:alpha val="74000"/>
                </a:srgbClr>
              </a:gs>
              <a:gs pos="0">
                <a:srgbClr val="030D19">
                  <a:alpha val="85000"/>
                </a:srgbClr>
              </a:gs>
              <a:gs pos="100000">
                <a:srgbClr val="02304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3599" dirty="0">
                <a:latin typeface="Helvetica Neue" panose="02000503000000020004" pitchFamily="2" charset="0"/>
                <a:ea typeface="Helvetica Neue" panose="02000503000000020004" pitchFamily="2" charset="0"/>
                <a:cs typeface="Helvetica Neue" panose="02000503000000020004" pitchFamily="2" charset="0"/>
              </a:defRPr>
            </a:lvl1pPr>
          </a:lstStyle>
          <a:p>
            <a:pPr lvl="0" algn="ctr" defTabSz="914171"/>
            <a:endParaRPr lang="en-US"/>
          </a:p>
        </p:txBody>
      </p:sp>
      <p:sp>
        <p:nvSpPr>
          <p:cNvPr id="62" name="Text Placeholder 10">
            <a:extLst>
              <a:ext uri="{FF2B5EF4-FFF2-40B4-BE49-F238E27FC236}">
                <a16:creationId xmlns:a16="http://schemas.microsoft.com/office/drawing/2014/main" id="{CD50F778-38F1-6E33-16E1-15A33FCE8B56}"/>
              </a:ext>
            </a:extLst>
          </p:cNvPr>
          <p:cNvSpPr>
            <a:spLocks noGrp="1"/>
          </p:cNvSpPr>
          <p:nvPr>
            <p:ph type="body" sz="quarter" idx="10" hasCustomPrompt="1"/>
          </p:nvPr>
        </p:nvSpPr>
        <p:spPr>
          <a:xfrm>
            <a:off x="914162" y="4766750"/>
            <a:ext cx="13675862" cy="5318380"/>
          </a:xfrm>
        </p:spPr>
        <p:txBody>
          <a:bodyPr anchor="b">
            <a:spAutoFit/>
          </a:bodyPr>
          <a:lstStyle>
            <a:lvl1pPr>
              <a:lnSpc>
                <a:spcPct val="80000"/>
              </a:lnSpc>
              <a:spcBef>
                <a:spcPts val="0"/>
              </a:spcBef>
              <a:defRPr sz="14396"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63" name="Text Placeholder 12">
            <a:extLst>
              <a:ext uri="{FF2B5EF4-FFF2-40B4-BE49-F238E27FC236}">
                <a16:creationId xmlns:a16="http://schemas.microsoft.com/office/drawing/2014/main" id="{156E82A9-8736-8E41-2565-17E6255F8168}"/>
              </a:ext>
            </a:extLst>
          </p:cNvPr>
          <p:cNvSpPr>
            <a:spLocks noGrp="1"/>
          </p:cNvSpPr>
          <p:nvPr>
            <p:ph type="body" sz="quarter" idx="11" hasCustomPrompt="1"/>
          </p:nvPr>
        </p:nvSpPr>
        <p:spPr>
          <a:xfrm>
            <a:off x="914162" y="11406426"/>
            <a:ext cx="13675862" cy="738664"/>
          </a:xfrm>
        </p:spPr>
        <p:txBody>
          <a:bodyPr lIns="0" tIns="0" rIns="0" bIns="0">
            <a:spAutoFit/>
          </a:bodyPr>
          <a:lstStyle>
            <a:lvl1pPr>
              <a:defRPr sz="4799">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64" name="Text Placeholder 14">
            <a:extLst>
              <a:ext uri="{FF2B5EF4-FFF2-40B4-BE49-F238E27FC236}">
                <a16:creationId xmlns:a16="http://schemas.microsoft.com/office/drawing/2014/main" id="{F75D37FB-0C35-C523-31B2-145FF93A1BC5}"/>
              </a:ext>
            </a:extLst>
          </p:cNvPr>
          <p:cNvSpPr>
            <a:spLocks noGrp="1"/>
          </p:cNvSpPr>
          <p:nvPr>
            <p:ph type="body" sz="quarter" idx="12" hasCustomPrompt="1"/>
          </p:nvPr>
        </p:nvSpPr>
        <p:spPr>
          <a:xfrm>
            <a:off x="914162" y="1364342"/>
            <a:ext cx="3364116" cy="896112"/>
          </a:xfrm>
          <a:prstGeom prst="roundRect">
            <a:avLst>
              <a:gd name="adj" fmla="val 50000"/>
            </a:avLst>
          </a:prstGeom>
          <a:solidFill>
            <a:schemeClr val="bg2">
              <a:alpha val="99000"/>
            </a:schemeClr>
          </a:solidFill>
        </p:spPr>
        <p:txBody>
          <a:bodyPr anchor="ctr"/>
          <a:lstStyle>
            <a:lvl1pPr algn="ctr">
              <a:defRPr sz="3599">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32839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 Graph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b="0" i="0">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b="0" i="0">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914162" y="1863787"/>
            <a:ext cx="22549342" cy="615554"/>
          </a:xfrm>
        </p:spPr>
        <p:txBody>
          <a:bodyPr>
            <a:spAutoFit/>
          </a:bodyPr>
          <a:lstStyle>
            <a:lvl1pPr>
              <a:defRPr sz="3999" b="0" i="0">
                <a:solidFill>
                  <a:schemeClr val="accent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Subtitle</a:t>
            </a:r>
          </a:p>
        </p:txBody>
      </p:sp>
      <p:sp>
        <p:nvSpPr>
          <p:cNvPr id="7" name="Chart Placeholder 5">
            <a:extLst>
              <a:ext uri="{FF2B5EF4-FFF2-40B4-BE49-F238E27FC236}">
                <a16:creationId xmlns:a16="http://schemas.microsoft.com/office/drawing/2014/main" id="{6EFB78B2-568F-3FAA-8583-43778C92011F}"/>
              </a:ext>
            </a:extLst>
          </p:cNvPr>
          <p:cNvSpPr>
            <a:spLocks noGrp="1"/>
          </p:cNvSpPr>
          <p:nvPr>
            <p:ph type="chart" sz="quarter" idx="14"/>
          </p:nvPr>
        </p:nvSpPr>
        <p:spPr>
          <a:xfrm>
            <a:off x="12447383" y="3352800"/>
            <a:ext cx="11016112" cy="7915276"/>
          </a:xfrm>
        </p:spPr>
        <p:txBody>
          <a:bodyPr/>
          <a:lstStyle>
            <a:lvl1pPr>
              <a:defRPr b="0" i="0">
                <a:latin typeface="Aptos" panose="020B0004020202020204" pitchFamily="34" charset="0"/>
              </a:defRPr>
            </a:lvl1pPr>
          </a:lstStyle>
          <a:p>
            <a:endParaRPr lang="en-US"/>
          </a:p>
        </p:txBody>
      </p:sp>
      <p:sp>
        <p:nvSpPr>
          <p:cNvPr id="4" name="Text Placeholder 7">
            <a:extLst>
              <a:ext uri="{FF2B5EF4-FFF2-40B4-BE49-F238E27FC236}">
                <a16:creationId xmlns:a16="http://schemas.microsoft.com/office/drawing/2014/main" id="{CE655627-4388-455F-E29A-2B0B7064A28F}"/>
              </a:ext>
            </a:extLst>
          </p:cNvPr>
          <p:cNvSpPr>
            <a:spLocks noGrp="1"/>
          </p:cNvSpPr>
          <p:nvPr>
            <p:ph type="body" sz="quarter" idx="15"/>
          </p:nvPr>
        </p:nvSpPr>
        <p:spPr>
          <a:xfrm>
            <a:off x="914162" y="3352804"/>
            <a:ext cx="10817582" cy="7918704"/>
          </a:xfrm>
        </p:spPr>
        <p:txBody>
          <a:bodyPr/>
          <a:lstStyle>
            <a:lvl1pPr>
              <a:defRPr sz="3999" b="0" i="0">
                <a:latin typeface="Aptos" panose="020B0004020202020204" pitchFamily="34" charset="0"/>
              </a:defRPr>
            </a:lvl1pPr>
            <a:lvl2pPr>
              <a:defRPr sz="3999" b="0" i="0">
                <a:latin typeface="Aptos" panose="020B0004020202020204" pitchFamily="34" charset="0"/>
              </a:defRPr>
            </a:lvl2pPr>
            <a:lvl3pPr>
              <a:defRPr sz="3199" b="0" i="0">
                <a:latin typeface="Aptos" panose="020B0004020202020204" pitchFamily="34" charset="0"/>
              </a:defRPr>
            </a:lvl3pPr>
            <a:lvl4pPr>
              <a:defRPr sz="3199" b="0" i="0">
                <a:latin typeface="Aptos" panose="020B0004020202020204" pitchFamily="34" charset="0"/>
              </a:defRPr>
            </a:lvl4pPr>
            <a:lvl5pPr>
              <a:defRPr sz="2799" b="0" i="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401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2 - Violet">
    <p:bg>
      <p:bgPr>
        <a:solidFill>
          <a:schemeClr val="bg1">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5173EE-2C1F-1F11-F313-6C0328C40F35}"/>
              </a:ext>
            </a:extLst>
          </p:cNvPr>
          <p:cNvSpPr/>
          <p:nvPr userDrawn="1"/>
        </p:nvSpPr>
        <p:spPr>
          <a:xfrm>
            <a:off x="0" y="0"/>
            <a:ext cx="21504570" cy="11379200"/>
          </a:xfrm>
          <a:prstGeom prst="rect">
            <a:avLst/>
          </a:prstGeom>
          <a:gradFill flip="none" rotWithShape="1">
            <a:gsLst>
              <a:gs pos="0">
                <a:srgbClr val="100522">
                  <a:alpha val="90000"/>
                </a:srgbClr>
              </a:gs>
              <a:gs pos="7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lvl="0" indent="0" algn="ctr">
              <a:lnSpc>
                <a:spcPct val="100000"/>
              </a:lnSpc>
              <a:spcBef>
                <a:spcPts val="1200"/>
              </a:spcBef>
              <a:buFont typeface="Arial" panose="020B0604020202020204" pitchFamily="34" charset="0"/>
              <a:buNone/>
            </a:pP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BB46D46E-539F-5571-FB0C-A7BA6D6FF5D1}"/>
              </a:ext>
            </a:extLst>
          </p:cNvPr>
          <p:cNvPicPr>
            <a:picLocks noChangeAspect="1"/>
          </p:cNvPicPr>
          <p:nvPr userDrawn="1"/>
        </p:nvPicPr>
        <p:blipFill>
          <a:blip r:embed="rId2"/>
          <a:stretch>
            <a:fillRect/>
          </a:stretch>
        </p:blipFill>
        <p:spPr>
          <a:xfrm>
            <a:off x="0" y="11379200"/>
            <a:ext cx="24377650" cy="2336800"/>
          </a:xfrm>
          <a:prstGeom prst="rect">
            <a:avLst/>
          </a:prstGeom>
        </p:spPr>
      </p:pic>
      <p:sp>
        <p:nvSpPr>
          <p:cNvPr id="18" name="Isosceles Triangle 17">
            <a:extLst>
              <a:ext uri="{FF2B5EF4-FFF2-40B4-BE49-F238E27FC236}">
                <a16:creationId xmlns:a16="http://schemas.microsoft.com/office/drawing/2014/main" id="{6A005C3D-349B-8C11-2AAB-216592AA788F}"/>
              </a:ext>
            </a:extLst>
          </p:cNvPr>
          <p:cNvSpPr>
            <a:spLocks noChangeAspect="1"/>
          </p:cNvSpPr>
          <p:nvPr userDrawn="1"/>
        </p:nvSpPr>
        <p:spPr>
          <a:xfrm>
            <a:off x="20492462" y="9823928"/>
            <a:ext cx="3885188" cy="3892072"/>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 name="Isosceles Triangle 18">
            <a:extLst>
              <a:ext uri="{FF2B5EF4-FFF2-40B4-BE49-F238E27FC236}">
                <a16:creationId xmlns:a16="http://schemas.microsoft.com/office/drawing/2014/main" id="{616DE058-3E4F-E216-44C8-973BC188425B}"/>
              </a:ext>
            </a:extLst>
          </p:cNvPr>
          <p:cNvSpPr>
            <a:spLocks noChangeAspect="1"/>
          </p:cNvSpPr>
          <p:nvPr userDrawn="1"/>
        </p:nvSpPr>
        <p:spPr>
          <a:xfrm>
            <a:off x="20492462" y="5931856"/>
            <a:ext cx="3885188" cy="3892072"/>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Freeform: Shape 19">
            <a:extLst>
              <a:ext uri="{FF2B5EF4-FFF2-40B4-BE49-F238E27FC236}">
                <a16:creationId xmlns:a16="http://schemas.microsoft.com/office/drawing/2014/main" id="{1F283262-D01D-D3E9-6074-2699C440BE54}"/>
              </a:ext>
            </a:extLst>
          </p:cNvPr>
          <p:cNvSpPr>
            <a:spLocks noChangeAspect="1"/>
          </p:cNvSpPr>
          <p:nvPr userDrawn="1"/>
        </p:nvSpPr>
        <p:spPr>
          <a:xfrm>
            <a:off x="16607274" y="11379196"/>
            <a:ext cx="3885188" cy="2336804"/>
          </a:xfrm>
          <a:custGeom>
            <a:avLst/>
            <a:gdLst>
              <a:gd name="connsiteX0" fmla="*/ 1166639 w 1943100"/>
              <a:gd name="connsiteY0" fmla="*/ 0 h 1168402"/>
              <a:gd name="connsiteX1" fmla="*/ 1943100 w 1943100"/>
              <a:gd name="connsiteY1" fmla="*/ 0 h 1168402"/>
              <a:gd name="connsiteX2" fmla="*/ 1943100 w 1943100"/>
              <a:gd name="connsiteY2" fmla="*/ 1168402 h 1168402"/>
              <a:gd name="connsiteX3" fmla="*/ 0 w 1943100"/>
              <a:gd name="connsiteY3" fmla="*/ 1168402 h 1168402"/>
            </a:gdLst>
            <a:ahLst/>
            <a:cxnLst>
              <a:cxn ang="0">
                <a:pos x="connsiteX0" y="connsiteY0"/>
              </a:cxn>
              <a:cxn ang="0">
                <a:pos x="connsiteX1" y="connsiteY1"/>
              </a:cxn>
              <a:cxn ang="0">
                <a:pos x="connsiteX2" y="connsiteY2"/>
              </a:cxn>
              <a:cxn ang="0">
                <a:pos x="connsiteX3" y="connsiteY3"/>
              </a:cxn>
            </a:cxnLst>
            <a:rect l="l" t="t" r="r" b="b"/>
            <a:pathLst>
              <a:path w="1943100" h="1168402">
                <a:moveTo>
                  <a:pt x="1166639" y="0"/>
                </a:moveTo>
                <a:lnTo>
                  <a:pt x="1943100" y="0"/>
                </a:lnTo>
                <a:lnTo>
                  <a:pt x="1943100" y="1168402"/>
                </a:lnTo>
                <a:lnTo>
                  <a:pt x="0" y="1168402"/>
                </a:lnTo>
                <a:close/>
              </a:path>
            </a:pathLst>
          </a:custGeom>
          <a:gradFill>
            <a:gsLst>
              <a:gs pos="0">
                <a:schemeClr val="accent1"/>
              </a:gs>
              <a:gs pos="77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914162" y="3802508"/>
            <a:ext cx="11274663" cy="4875180"/>
          </a:xfrm>
        </p:spPr>
        <p:txBody>
          <a:bodyPr wrap="square" anchor="b">
            <a:spAutoFit/>
          </a:bodyPr>
          <a:lstStyle>
            <a:lvl1pPr>
              <a:lnSpc>
                <a:spcPct val="80000"/>
              </a:lnSpc>
              <a:spcBef>
                <a:spcPts val="0"/>
              </a:spcBef>
              <a:defRPr sz="13197"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914162" y="9585491"/>
            <a:ext cx="11274663" cy="615554"/>
          </a:xfrm>
        </p:spPr>
        <p:txBody>
          <a:bodyPr wrap="square" lIns="0" tIns="0" rIns="0" bIns="0">
            <a:spAutoFit/>
          </a:bodyPr>
          <a:lstStyle>
            <a:lvl1pPr>
              <a:defRPr sz="3999">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914162" y="1364342"/>
            <a:ext cx="3364116" cy="896112"/>
          </a:xfrm>
          <a:prstGeom prst="roundRect">
            <a:avLst>
              <a:gd name="adj" fmla="val 50000"/>
            </a:avLst>
          </a:prstGeom>
          <a:solidFill>
            <a:srgbClr val="B465FF"/>
          </a:solidFill>
        </p:spPr>
        <p:txBody>
          <a:bodyPr anchor="ctr"/>
          <a:lstStyle>
            <a:lvl1pPr algn="ctr">
              <a:defRPr sz="3599">
                <a:solidFill>
                  <a:schemeClr val="bg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Date</a:t>
            </a:r>
          </a:p>
        </p:txBody>
      </p:sp>
      <p:cxnSp>
        <p:nvCxnSpPr>
          <p:cNvPr id="16" name="Straight Connector 15">
            <a:extLst>
              <a:ext uri="{FF2B5EF4-FFF2-40B4-BE49-F238E27FC236}">
                <a16:creationId xmlns:a16="http://schemas.microsoft.com/office/drawing/2014/main" id="{32E486FF-16ED-13DE-A7AB-996BC6986FFF}"/>
              </a:ext>
            </a:extLst>
          </p:cNvPr>
          <p:cNvCxnSpPr>
            <a:cxnSpLocks/>
          </p:cNvCxnSpPr>
          <p:nvPr userDrawn="1"/>
        </p:nvCxnSpPr>
        <p:spPr>
          <a:xfrm>
            <a:off x="914162" y="9131588"/>
            <a:ext cx="11274663"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4876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2 - Aqua">
    <p:bg>
      <p:bgPr>
        <a:solidFill>
          <a:schemeClr val="bg1">
            <a:lumMod val="7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2DCAB1-F97C-7F99-E595-0F2E619F2FB3}"/>
              </a:ext>
            </a:extLst>
          </p:cNvPr>
          <p:cNvPicPr>
            <a:picLocks noChangeAspect="1"/>
          </p:cNvPicPr>
          <p:nvPr userDrawn="1"/>
        </p:nvPicPr>
        <p:blipFill>
          <a:blip r:embed="rId2"/>
          <a:stretch>
            <a:fillRect/>
          </a:stretch>
        </p:blipFill>
        <p:spPr>
          <a:xfrm>
            <a:off x="0" y="11379200"/>
            <a:ext cx="24377650" cy="2336800"/>
          </a:xfrm>
          <a:prstGeom prst="rect">
            <a:avLst/>
          </a:prstGeom>
        </p:spPr>
      </p:pic>
      <p:sp>
        <p:nvSpPr>
          <p:cNvPr id="3" name="Rectangle 2">
            <a:extLst>
              <a:ext uri="{FF2B5EF4-FFF2-40B4-BE49-F238E27FC236}">
                <a16:creationId xmlns:a16="http://schemas.microsoft.com/office/drawing/2014/main" id="{A9086639-7689-B089-8672-4A408FE89E89}"/>
              </a:ext>
            </a:extLst>
          </p:cNvPr>
          <p:cNvSpPr/>
          <p:nvPr userDrawn="1"/>
        </p:nvSpPr>
        <p:spPr>
          <a:xfrm>
            <a:off x="0" y="0"/>
            <a:ext cx="21504570" cy="11379200"/>
          </a:xfrm>
          <a:prstGeom prst="rect">
            <a:avLst/>
          </a:prstGeom>
          <a:gradFill flip="none" rotWithShape="1">
            <a:gsLst>
              <a:gs pos="9000">
                <a:srgbClr val="030D19">
                  <a:alpha val="85000"/>
                </a:srgbClr>
              </a:gs>
              <a:gs pos="77000">
                <a:srgbClr val="02304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Isosceles Triangle 7">
            <a:extLst>
              <a:ext uri="{FF2B5EF4-FFF2-40B4-BE49-F238E27FC236}">
                <a16:creationId xmlns:a16="http://schemas.microsoft.com/office/drawing/2014/main" id="{09897D66-BD4E-920E-93E8-4AAD159D34B5}"/>
              </a:ext>
            </a:extLst>
          </p:cNvPr>
          <p:cNvSpPr>
            <a:spLocks noChangeAspect="1"/>
          </p:cNvSpPr>
          <p:nvPr userDrawn="1"/>
        </p:nvSpPr>
        <p:spPr>
          <a:xfrm>
            <a:off x="20492462" y="9823928"/>
            <a:ext cx="3885188" cy="3892072"/>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Isosceles Triangle 9">
            <a:extLst>
              <a:ext uri="{FF2B5EF4-FFF2-40B4-BE49-F238E27FC236}">
                <a16:creationId xmlns:a16="http://schemas.microsoft.com/office/drawing/2014/main" id="{AAA94D99-C7DD-F72B-CB07-490C9D048581}"/>
              </a:ext>
            </a:extLst>
          </p:cNvPr>
          <p:cNvSpPr>
            <a:spLocks noChangeAspect="1"/>
          </p:cNvSpPr>
          <p:nvPr userDrawn="1"/>
        </p:nvSpPr>
        <p:spPr>
          <a:xfrm>
            <a:off x="20492462" y="5931856"/>
            <a:ext cx="3885188" cy="3892072"/>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Freeform: Shape 11">
            <a:extLst>
              <a:ext uri="{FF2B5EF4-FFF2-40B4-BE49-F238E27FC236}">
                <a16:creationId xmlns:a16="http://schemas.microsoft.com/office/drawing/2014/main" id="{FF3C4720-4688-3E15-B860-BE33211F1020}"/>
              </a:ext>
            </a:extLst>
          </p:cNvPr>
          <p:cNvSpPr>
            <a:spLocks noChangeAspect="1"/>
          </p:cNvSpPr>
          <p:nvPr userDrawn="1"/>
        </p:nvSpPr>
        <p:spPr>
          <a:xfrm>
            <a:off x="16607274" y="11379196"/>
            <a:ext cx="3885188" cy="2336804"/>
          </a:xfrm>
          <a:custGeom>
            <a:avLst/>
            <a:gdLst>
              <a:gd name="connsiteX0" fmla="*/ 1166639 w 1943100"/>
              <a:gd name="connsiteY0" fmla="*/ 0 h 1168402"/>
              <a:gd name="connsiteX1" fmla="*/ 1943100 w 1943100"/>
              <a:gd name="connsiteY1" fmla="*/ 0 h 1168402"/>
              <a:gd name="connsiteX2" fmla="*/ 1943100 w 1943100"/>
              <a:gd name="connsiteY2" fmla="*/ 1168402 h 1168402"/>
              <a:gd name="connsiteX3" fmla="*/ 0 w 1943100"/>
              <a:gd name="connsiteY3" fmla="*/ 1168402 h 1168402"/>
            </a:gdLst>
            <a:ahLst/>
            <a:cxnLst>
              <a:cxn ang="0">
                <a:pos x="connsiteX0" y="connsiteY0"/>
              </a:cxn>
              <a:cxn ang="0">
                <a:pos x="connsiteX1" y="connsiteY1"/>
              </a:cxn>
              <a:cxn ang="0">
                <a:pos x="connsiteX2" y="connsiteY2"/>
              </a:cxn>
              <a:cxn ang="0">
                <a:pos x="connsiteX3" y="connsiteY3"/>
              </a:cxn>
            </a:cxnLst>
            <a:rect l="l" t="t" r="r" b="b"/>
            <a:pathLst>
              <a:path w="1943100" h="1168402">
                <a:moveTo>
                  <a:pt x="1166639" y="0"/>
                </a:moveTo>
                <a:lnTo>
                  <a:pt x="1943100" y="0"/>
                </a:lnTo>
                <a:lnTo>
                  <a:pt x="1943100" y="1168402"/>
                </a:lnTo>
                <a:lnTo>
                  <a:pt x="0" y="1168402"/>
                </a:lnTo>
                <a:close/>
              </a:path>
            </a:pathLst>
          </a:custGeom>
          <a:gradFill>
            <a:gsLst>
              <a:gs pos="0">
                <a:schemeClr val="accent2"/>
              </a:gs>
              <a:gs pos="77000">
                <a:schemeClr val="accent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4" name="Straight Connector 13">
            <a:extLst>
              <a:ext uri="{FF2B5EF4-FFF2-40B4-BE49-F238E27FC236}">
                <a16:creationId xmlns:a16="http://schemas.microsoft.com/office/drawing/2014/main" id="{32E486FF-16ED-13DE-A7AB-996BC6986FFF}"/>
              </a:ext>
            </a:extLst>
          </p:cNvPr>
          <p:cNvCxnSpPr>
            <a:cxnSpLocks/>
          </p:cNvCxnSpPr>
          <p:nvPr userDrawn="1"/>
        </p:nvCxnSpPr>
        <p:spPr>
          <a:xfrm>
            <a:off x="914162" y="9131588"/>
            <a:ext cx="1128075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914162" y="3802508"/>
            <a:ext cx="11280758" cy="4875180"/>
          </a:xfrm>
        </p:spPr>
        <p:txBody>
          <a:bodyPr anchor="b">
            <a:spAutoFit/>
          </a:bodyPr>
          <a:lstStyle>
            <a:lvl1pPr>
              <a:lnSpc>
                <a:spcPct val="80000"/>
              </a:lnSpc>
              <a:spcBef>
                <a:spcPts val="0"/>
              </a:spcBef>
              <a:defRPr sz="13197"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914162" y="9585491"/>
            <a:ext cx="11280758" cy="615554"/>
          </a:xfrm>
        </p:spPr>
        <p:txBody>
          <a:bodyPr lIns="0" tIns="0" rIns="0" bIns="0">
            <a:spAutoFit/>
          </a:bodyPr>
          <a:lstStyle>
            <a:lvl1pPr>
              <a:defRPr sz="3999">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914162" y="1364342"/>
            <a:ext cx="3364116" cy="896112"/>
          </a:xfrm>
          <a:prstGeom prst="roundRect">
            <a:avLst>
              <a:gd name="adj" fmla="val 50000"/>
            </a:avLst>
          </a:prstGeom>
          <a:solidFill>
            <a:schemeClr val="accent2"/>
          </a:solidFill>
        </p:spPr>
        <p:txBody>
          <a:bodyPr anchor="ctr"/>
          <a:lstStyle>
            <a:lvl1pPr algn="ctr">
              <a:defRPr sz="3599">
                <a:solidFill>
                  <a:schemeClr val="bg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2203489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2 - Tangerine">
    <p:spTree>
      <p:nvGrpSpPr>
        <p:cNvPr id="1" name=""/>
        <p:cNvGrpSpPr/>
        <p:nvPr/>
      </p:nvGrpSpPr>
      <p:grpSpPr>
        <a:xfrm>
          <a:off x="0" y="0"/>
          <a:ext cx="0" cy="0"/>
          <a:chOff x="0" y="0"/>
          <a:chExt cx="0" cy="0"/>
        </a:xfrm>
      </p:grpSpPr>
      <p:pic>
        <p:nvPicPr>
          <p:cNvPr id="8" name="Picture 7" descr="A solar panels and wind turbines">
            <a:extLst>
              <a:ext uri="{FF2B5EF4-FFF2-40B4-BE49-F238E27FC236}">
                <a16:creationId xmlns:a16="http://schemas.microsoft.com/office/drawing/2014/main" id="{54ED2DA9-CF37-C19E-834F-415B15ECC5E6}"/>
              </a:ext>
            </a:extLst>
          </p:cNvPr>
          <p:cNvPicPr>
            <a:picLocks noChangeAspect="1"/>
          </p:cNvPicPr>
          <p:nvPr userDrawn="1"/>
        </p:nvPicPr>
        <p:blipFill>
          <a:blip r:embed="rId2"/>
          <a:stretch>
            <a:fillRect/>
          </a:stretch>
        </p:blipFill>
        <p:spPr>
          <a:xfrm>
            <a:off x="-428693" y="-459562"/>
            <a:ext cx="25235035" cy="13005468"/>
          </a:xfrm>
          <a:prstGeom prst="rect">
            <a:avLst/>
          </a:prstGeom>
        </p:spPr>
      </p:pic>
      <p:pic>
        <p:nvPicPr>
          <p:cNvPr id="6" name="Picture 5">
            <a:extLst>
              <a:ext uri="{FF2B5EF4-FFF2-40B4-BE49-F238E27FC236}">
                <a16:creationId xmlns:a16="http://schemas.microsoft.com/office/drawing/2014/main" id="{48C8EAC2-37C4-D57B-7536-AABCFC3A6B24}"/>
              </a:ext>
            </a:extLst>
          </p:cNvPr>
          <p:cNvPicPr>
            <a:picLocks noChangeAspect="1"/>
          </p:cNvPicPr>
          <p:nvPr userDrawn="1"/>
        </p:nvPicPr>
        <p:blipFill>
          <a:blip r:embed="rId3"/>
          <a:stretch>
            <a:fillRect/>
          </a:stretch>
        </p:blipFill>
        <p:spPr>
          <a:xfrm>
            <a:off x="0" y="11379200"/>
            <a:ext cx="24377650" cy="2336800"/>
          </a:xfrm>
          <a:prstGeom prst="rect">
            <a:avLst/>
          </a:prstGeom>
        </p:spPr>
      </p:pic>
      <p:cxnSp>
        <p:nvCxnSpPr>
          <p:cNvPr id="14" name="Straight Connector 13">
            <a:extLst>
              <a:ext uri="{FF2B5EF4-FFF2-40B4-BE49-F238E27FC236}">
                <a16:creationId xmlns:a16="http://schemas.microsoft.com/office/drawing/2014/main" id="{32E486FF-16ED-13DE-A7AB-996BC6986FFF}"/>
              </a:ext>
            </a:extLst>
          </p:cNvPr>
          <p:cNvCxnSpPr>
            <a:cxnSpLocks/>
          </p:cNvCxnSpPr>
          <p:nvPr userDrawn="1"/>
        </p:nvCxnSpPr>
        <p:spPr>
          <a:xfrm>
            <a:off x="914162" y="9131588"/>
            <a:ext cx="1128075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914162" y="3802508"/>
            <a:ext cx="11280758" cy="4875180"/>
          </a:xfrm>
        </p:spPr>
        <p:txBody>
          <a:bodyPr anchor="b">
            <a:spAutoFit/>
          </a:bodyPr>
          <a:lstStyle>
            <a:lvl1pPr>
              <a:lnSpc>
                <a:spcPct val="80000"/>
              </a:lnSpc>
              <a:spcBef>
                <a:spcPts val="0"/>
              </a:spcBef>
              <a:defRPr sz="13197"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2" name="Freeform: Shape 11">
            <a:extLst>
              <a:ext uri="{FF2B5EF4-FFF2-40B4-BE49-F238E27FC236}">
                <a16:creationId xmlns:a16="http://schemas.microsoft.com/office/drawing/2014/main" id="{6D90D862-EF6C-FD92-53A9-24CBF824B965}"/>
              </a:ext>
            </a:extLst>
          </p:cNvPr>
          <p:cNvSpPr/>
          <p:nvPr userDrawn="1"/>
        </p:nvSpPr>
        <p:spPr>
          <a:xfrm>
            <a:off x="20213134" y="7961084"/>
            <a:ext cx="4164517" cy="4586516"/>
          </a:xfrm>
          <a:custGeom>
            <a:avLst/>
            <a:gdLst>
              <a:gd name="connsiteX0" fmla="*/ 1146629 w 2082801"/>
              <a:gd name="connsiteY0" fmla="*/ 0 h 2293258"/>
              <a:gd name="connsiteX1" fmla="*/ 2031424 w 2082801"/>
              <a:gd name="connsiteY1" fmla="*/ 417267 h 2293258"/>
              <a:gd name="connsiteX2" fmla="*/ 2082801 w 2082801"/>
              <a:gd name="connsiteY2" fmla="*/ 485972 h 2293258"/>
              <a:gd name="connsiteX3" fmla="*/ 2082801 w 2082801"/>
              <a:gd name="connsiteY3" fmla="*/ 1807286 h 2293258"/>
              <a:gd name="connsiteX4" fmla="*/ 2031424 w 2082801"/>
              <a:gd name="connsiteY4" fmla="*/ 1875992 h 2293258"/>
              <a:gd name="connsiteX5" fmla="*/ 1146629 w 2082801"/>
              <a:gd name="connsiteY5" fmla="*/ 2293258 h 2293258"/>
              <a:gd name="connsiteX6" fmla="*/ 0 w 2082801"/>
              <a:gd name="connsiteY6" fmla="*/ 1146629 h 2293258"/>
              <a:gd name="connsiteX7" fmla="*/ 1146629 w 2082801"/>
              <a:gd name="connsiteY7" fmla="*/ 0 h 229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1" h="2293258">
                <a:moveTo>
                  <a:pt x="1146629" y="0"/>
                </a:moveTo>
                <a:cubicBezTo>
                  <a:pt x="1502841" y="0"/>
                  <a:pt x="1821115" y="162432"/>
                  <a:pt x="2031424" y="417267"/>
                </a:cubicBezTo>
                <a:lnTo>
                  <a:pt x="2082801" y="485972"/>
                </a:lnTo>
                <a:lnTo>
                  <a:pt x="2082801" y="1807286"/>
                </a:lnTo>
                <a:lnTo>
                  <a:pt x="2031424" y="1875992"/>
                </a:lnTo>
                <a:cubicBezTo>
                  <a:pt x="1821115" y="2130827"/>
                  <a:pt x="1502841" y="2293258"/>
                  <a:pt x="1146629" y="2293258"/>
                </a:cubicBezTo>
                <a:cubicBezTo>
                  <a:pt x="513363" y="2293258"/>
                  <a:pt x="0" y="1779895"/>
                  <a:pt x="0" y="1146629"/>
                </a:cubicBezTo>
                <a:cubicBezTo>
                  <a:pt x="0" y="513363"/>
                  <a:pt x="513363" y="0"/>
                  <a:pt x="1146629" y="0"/>
                </a:cubicBezTo>
                <a:close/>
              </a:path>
            </a:pathLst>
          </a:cu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914162" y="9585491"/>
            <a:ext cx="11280758" cy="615554"/>
          </a:xfrm>
        </p:spPr>
        <p:txBody>
          <a:bodyPr lIns="0" tIns="0" rIns="0" bIns="0">
            <a:spAutoFit/>
          </a:bodyPr>
          <a:lstStyle>
            <a:lvl1pPr>
              <a:defRPr sz="3999">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914162" y="1364342"/>
            <a:ext cx="3364116" cy="896112"/>
          </a:xfrm>
          <a:prstGeom prst="roundRect">
            <a:avLst>
              <a:gd name="adj" fmla="val 50000"/>
            </a:avLst>
          </a:prstGeom>
          <a:solidFill>
            <a:schemeClr val="accent4"/>
          </a:solidFill>
        </p:spPr>
        <p:txBody>
          <a:bodyPr anchor="ctr"/>
          <a:lstStyle>
            <a:lvl1pPr algn="ctr">
              <a:defRPr sz="3599">
                <a:solidFill>
                  <a:schemeClr val="bg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Date</a:t>
            </a:r>
          </a:p>
        </p:txBody>
      </p:sp>
      <p:pic>
        <p:nvPicPr>
          <p:cNvPr id="5" name="Graphic 4">
            <a:extLst>
              <a:ext uri="{FF2B5EF4-FFF2-40B4-BE49-F238E27FC236}">
                <a16:creationId xmlns:a16="http://schemas.microsoft.com/office/drawing/2014/main" id="{25D14BE4-83AA-D81C-96C7-B0EE8159AD0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914163" y="11953240"/>
            <a:ext cx="3977738" cy="1188720"/>
          </a:xfrm>
          <a:prstGeom prst="rect">
            <a:avLst/>
          </a:prstGeom>
        </p:spPr>
      </p:pic>
      <p:pic>
        <p:nvPicPr>
          <p:cNvPr id="22" name="Picture 21">
            <a:extLst>
              <a:ext uri="{FF2B5EF4-FFF2-40B4-BE49-F238E27FC236}">
                <a16:creationId xmlns:a16="http://schemas.microsoft.com/office/drawing/2014/main" id="{B1A6B7C6-C347-2151-8674-424942CE3C8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627809" y="7961084"/>
            <a:ext cx="4581934" cy="4583128"/>
          </a:xfrm>
          <a:prstGeom prst="rect">
            <a:avLst/>
          </a:prstGeom>
        </p:spPr>
      </p:pic>
      <p:pic>
        <p:nvPicPr>
          <p:cNvPr id="25" name="Picture 24">
            <a:extLst>
              <a:ext uri="{FF2B5EF4-FFF2-40B4-BE49-F238E27FC236}">
                <a16:creationId xmlns:a16="http://schemas.microsoft.com/office/drawing/2014/main" id="{FEEE32B6-2934-281C-C1DD-6B6B8615B90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15627809" y="12547600"/>
            <a:ext cx="4581934" cy="1168400"/>
          </a:xfrm>
          <a:custGeom>
            <a:avLst/>
            <a:gdLst>
              <a:gd name="connsiteX0" fmla="*/ 0 w 2291564"/>
              <a:gd name="connsiteY0" fmla="*/ 0 h 584200"/>
              <a:gd name="connsiteX1" fmla="*/ 2291564 w 2291564"/>
              <a:gd name="connsiteY1" fmla="*/ 0 h 584200"/>
              <a:gd name="connsiteX2" fmla="*/ 2291564 w 2291564"/>
              <a:gd name="connsiteY2" fmla="*/ 584200 h 584200"/>
              <a:gd name="connsiteX3" fmla="*/ 0 w 2291564"/>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2291564" h="584200">
                <a:moveTo>
                  <a:pt x="0" y="0"/>
                </a:moveTo>
                <a:lnTo>
                  <a:pt x="2291564" y="0"/>
                </a:lnTo>
                <a:lnTo>
                  <a:pt x="2291564" y="584200"/>
                </a:lnTo>
                <a:lnTo>
                  <a:pt x="0" y="584200"/>
                </a:lnTo>
                <a:close/>
              </a:path>
            </a:pathLst>
          </a:custGeom>
        </p:spPr>
      </p:pic>
      <p:pic>
        <p:nvPicPr>
          <p:cNvPr id="28" name="Picture 27">
            <a:extLst>
              <a:ext uri="{FF2B5EF4-FFF2-40B4-BE49-F238E27FC236}">
                <a16:creationId xmlns:a16="http://schemas.microsoft.com/office/drawing/2014/main" id="{73A37D4E-23E3-DA3D-888C-E82A7C7E852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20519311" y="12547600"/>
            <a:ext cx="3858339" cy="1168400"/>
          </a:xfrm>
          <a:custGeom>
            <a:avLst/>
            <a:gdLst>
              <a:gd name="connsiteX0" fmla="*/ 0 w 1929672"/>
              <a:gd name="connsiteY0" fmla="*/ 0 h 584200"/>
              <a:gd name="connsiteX1" fmla="*/ 1929672 w 1929672"/>
              <a:gd name="connsiteY1" fmla="*/ 0 h 584200"/>
              <a:gd name="connsiteX2" fmla="*/ 1929672 w 1929672"/>
              <a:gd name="connsiteY2" fmla="*/ 584200 h 584200"/>
              <a:gd name="connsiteX3" fmla="*/ 0 w 1929672"/>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1929672" h="584200">
                <a:moveTo>
                  <a:pt x="0" y="0"/>
                </a:moveTo>
                <a:lnTo>
                  <a:pt x="1929672" y="0"/>
                </a:lnTo>
                <a:lnTo>
                  <a:pt x="1929672" y="584200"/>
                </a:lnTo>
                <a:lnTo>
                  <a:pt x="0" y="584200"/>
                </a:lnTo>
                <a:close/>
              </a:path>
            </a:pathLst>
          </a:custGeom>
        </p:spPr>
      </p:pic>
    </p:spTree>
    <p:extLst>
      <p:ext uri="{BB962C8B-B14F-4D97-AF65-F5344CB8AC3E}">
        <p14:creationId xmlns:p14="http://schemas.microsoft.com/office/powerpoint/2010/main" val="4242023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Violet) - No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2815A4-E79C-3C07-B092-ABEBFA0D82D8}"/>
              </a:ext>
            </a:extLst>
          </p:cNvPr>
          <p:cNvPicPr>
            <a:picLocks noChangeAspect="1"/>
          </p:cNvPicPr>
          <p:nvPr userDrawn="1"/>
        </p:nvPicPr>
        <p:blipFill>
          <a:blip r:embed="rId2"/>
          <a:stretch>
            <a:fillRect/>
          </a:stretch>
        </p:blipFill>
        <p:spPr>
          <a:xfrm>
            <a:off x="0" y="1"/>
            <a:ext cx="24377650" cy="13715998"/>
          </a:xfrm>
          <a:prstGeom prst="rect">
            <a:avLst/>
          </a:prstGeom>
        </p:spPr>
      </p:pic>
      <p:sp>
        <p:nvSpPr>
          <p:cNvPr id="104" name="Title 1"/>
          <p:cNvSpPr>
            <a:spLocks noGrp="1"/>
          </p:cNvSpPr>
          <p:nvPr>
            <p:ph type="ctrTitle" hasCustomPrompt="1"/>
          </p:nvPr>
        </p:nvSpPr>
        <p:spPr>
          <a:xfrm>
            <a:off x="914160" y="4101352"/>
            <a:ext cx="11280758" cy="4875180"/>
          </a:xfrm>
          <a:prstGeom prst="rect">
            <a:avLst/>
          </a:prstGeom>
        </p:spPr>
        <p:txBody>
          <a:bodyPr lIns="0" tIns="0" rIns="0" bIns="0" anchor="b" anchorCtr="0">
            <a:noAutofit/>
          </a:bodyPr>
          <a:lstStyle>
            <a:lvl1pPr algn="l">
              <a:lnSpc>
                <a:spcPct val="80000"/>
              </a:lnSpc>
              <a:defRPr sz="11997" b="1" cap="none" baseline="0">
                <a:solidFill>
                  <a:srgbClr val="B465FF"/>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Divider Slide</a:t>
            </a:r>
          </a:p>
        </p:txBody>
      </p:sp>
      <p:sp>
        <p:nvSpPr>
          <p:cNvPr id="105" name="Subtitle 2"/>
          <p:cNvSpPr>
            <a:spLocks noGrp="1"/>
          </p:cNvSpPr>
          <p:nvPr>
            <p:ph type="subTitle" idx="1" hasCustomPrompt="1"/>
          </p:nvPr>
        </p:nvSpPr>
        <p:spPr>
          <a:xfrm>
            <a:off x="914160" y="9467984"/>
            <a:ext cx="11280758" cy="738664"/>
          </a:xfrm>
          <a:prstGeom prst="rect">
            <a:avLst/>
          </a:prstGeom>
        </p:spPr>
        <p:txBody>
          <a:bodyPr wrap="square" lIns="0" tIns="0" rIns="0" bIns="0">
            <a:spAutoFit/>
          </a:bodyPr>
          <a:lstStyle>
            <a:lvl1pPr marL="0" indent="0" algn="l">
              <a:lnSpc>
                <a:spcPct val="100000"/>
              </a:lnSpc>
              <a:spcBef>
                <a:spcPts val="0"/>
              </a:spcBef>
              <a:buNone/>
              <a:defRPr sz="4799">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597" indent="0" algn="ctr">
              <a:buNone/>
              <a:defRPr sz="2999"/>
            </a:lvl2pPr>
            <a:lvl3pPr marL="1371189" indent="0" algn="ctr">
              <a:buNone/>
              <a:defRPr sz="2699"/>
            </a:lvl3pPr>
            <a:lvl4pPr marL="2056784" indent="0" algn="ctr">
              <a:buNone/>
              <a:defRPr sz="2399"/>
            </a:lvl4pPr>
            <a:lvl5pPr marL="2742378" indent="0" algn="ctr">
              <a:buNone/>
              <a:defRPr sz="2399"/>
            </a:lvl5pPr>
            <a:lvl6pPr marL="3427973" indent="0" algn="ctr">
              <a:buNone/>
              <a:defRPr sz="2399"/>
            </a:lvl6pPr>
            <a:lvl7pPr marL="4113565" indent="0" algn="ctr">
              <a:buNone/>
              <a:defRPr sz="2399"/>
            </a:lvl7pPr>
            <a:lvl8pPr marL="4799160" indent="0" algn="ctr">
              <a:buNone/>
              <a:defRPr sz="2399"/>
            </a:lvl8pPr>
            <a:lvl9pPr marL="5484756" indent="0" algn="ctr">
              <a:buNone/>
              <a:defRPr sz="2399"/>
            </a:lvl9pPr>
          </a:lstStyle>
          <a:p>
            <a:r>
              <a:rPr lang="en-US"/>
              <a:t>Subtitle</a:t>
            </a:r>
          </a:p>
        </p:txBody>
      </p:sp>
      <p:pic>
        <p:nvPicPr>
          <p:cNvPr id="3" name="Graphic 2">
            <a:extLst>
              <a:ext uri="{FF2B5EF4-FFF2-40B4-BE49-F238E27FC236}">
                <a16:creationId xmlns:a16="http://schemas.microsoft.com/office/drawing/2014/main" id="{F7B2243D-62C7-D8F0-44ED-4507DDFF573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2555744" y="11808968"/>
            <a:ext cx="1000397" cy="896112"/>
          </a:xfrm>
          <a:prstGeom prst="rect">
            <a:avLst/>
          </a:prstGeom>
        </p:spPr>
      </p:pic>
    </p:spTree>
    <p:extLst>
      <p:ext uri="{BB962C8B-B14F-4D97-AF65-F5344CB8AC3E}">
        <p14:creationId xmlns:p14="http://schemas.microsoft.com/office/powerpoint/2010/main" val="794007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Aqua) - No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EAF44-7004-5408-9FD8-5F2EB7C43408}"/>
              </a:ext>
            </a:extLst>
          </p:cNvPr>
          <p:cNvPicPr>
            <a:picLocks noChangeAspect="1"/>
          </p:cNvPicPr>
          <p:nvPr userDrawn="1"/>
        </p:nvPicPr>
        <p:blipFill>
          <a:blip r:embed="rId2"/>
          <a:stretch>
            <a:fillRect/>
          </a:stretch>
        </p:blipFill>
        <p:spPr>
          <a:xfrm>
            <a:off x="0" y="1"/>
            <a:ext cx="24377650" cy="13715998"/>
          </a:xfrm>
          <a:prstGeom prst="rect">
            <a:avLst/>
          </a:prstGeom>
        </p:spPr>
      </p:pic>
      <p:sp>
        <p:nvSpPr>
          <p:cNvPr id="5" name="Title 1">
            <a:extLst>
              <a:ext uri="{FF2B5EF4-FFF2-40B4-BE49-F238E27FC236}">
                <a16:creationId xmlns:a16="http://schemas.microsoft.com/office/drawing/2014/main" id="{CB2B33DA-E49A-8CAE-1627-A033716C4314}"/>
              </a:ext>
            </a:extLst>
          </p:cNvPr>
          <p:cNvSpPr>
            <a:spLocks noGrp="1"/>
          </p:cNvSpPr>
          <p:nvPr>
            <p:ph type="ctrTitle" hasCustomPrompt="1"/>
          </p:nvPr>
        </p:nvSpPr>
        <p:spPr>
          <a:xfrm>
            <a:off x="914164" y="4101352"/>
            <a:ext cx="11280758" cy="4875180"/>
          </a:xfrm>
          <a:prstGeom prst="rect">
            <a:avLst/>
          </a:prstGeom>
        </p:spPr>
        <p:txBody>
          <a:bodyPr lIns="0" tIns="0" rIns="0" bIns="0" anchor="b" anchorCtr="0">
            <a:noAutofit/>
          </a:bodyPr>
          <a:lstStyle>
            <a:lvl1pPr algn="l">
              <a:lnSpc>
                <a:spcPct val="80000"/>
              </a:lnSpc>
              <a:defRPr sz="11997" b="1" cap="none" baseline="0">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Divider Slide</a:t>
            </a:r>
          </a:p>
        </p:txBody>
      </p:sp>
      <p:sp>
        <p:nvSpPr>
          <p:cNvPr id="16" name="Subtitle 2">
            <a:extLst>
              <a:ext uri="{FF2B5EF4-FFF2-40B4-BE49-F238E27FC236}">
                <a16:creationId xmlns:a16="http://schemas.microsoft.com/office/drawing/2014/main" id="{F267461C-7AE8-F410-2076-EA66560C6EA5}"/>
              </a:ext>
            </a:extLst>
          </p:cNvPr>
          <p:cNvSpPr>
            <a:spLocks noGrp="1"/>
          </p:cNvSpPr>
          <p:nvPr>
            <p:ph type="subTitle" idx="1" hasCustomPrompt="1"/>
          </p:nvPr>
        </p:nvSpPr>
        <p:spPr>
          <a:xfrm>
            <a:off x="914164" y="9467984"/>
            <a:ext cx="11280758" cy="738664"/>
          </a:xfrm>
          <a:prstGeom prst="rect">
            <a:avLst/>
          </a:prstGeom>
        </p:spPr>
        <p:txBody>
          <a:bodyPr lIns="0" tIns="0" rIns="0" bIns="0">
            <a:spAutoFit/>
          </a:bodyPr>
          <a:lstStyle>
            <a:lvl1pPr marL="0" indent="0" algn="l">
              <a:lnSpc>
                <a:spcPct val="100000"/>
              </a:lnSpc>
              <a:spcBef>
                <a:spcPts val="0"/>
              </a:spcBef>
              <a:buNone/>
              <a:defRPr sz="4799">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597" indent="0" algn="ctr">
              <a:buNone/>
              <a:defRPr sz="2999"/>
            </a:lvl2pPr>
            <a:lvl3pPr marL="1371189" indent="0" algn="ctr">
              <a:buNone/>
              <a:defRPr sz="2699"/>
            </a:lvl3pPr>
            <a:lvl4pPr marL="2056784" indent="0" algn="ctr">
              <a:buNone/>
              <a:defRPr sz="2399"/>
            </a:lvl4pPr>
            <a:lvl5pPr marL="2742378" indent="0" algn="ctr">
              <a:buNone/>
              <a:defRPr sz="2399"/>
            </a:lvl5pPr>
            <a:lvl6pPr marL="3427973" indent="0" algn="ctr">
              <a:buNone/>
              <a:defRPr sz="2399"/>
            </a:lvl6pPr>
            <a:lvl7pPr marL="4113565" indent="0" algn="ctr">
              <a:buNone/>
              <a:defRPr sz="2399"/>
            </a:lvl7pPr>
            <a:lvl8pPr marL="4799160" indent="0" algn="ctr">
              <a:buNone/>
              <a:defRPr sz="2399"/>
            </a:lvl8pPr>
            <a:lvl9pPr marL="5484756" indent="0" algn="ctr">
              <a:buNone/>
              <a:defRPr sz="2399"/>
            </a:lvl9pPr>
          </a:lstStyle>
          <a:p>
            <a:r>
              <a:rPr lang="en-US"/>
              <a:t>Subtitle</a:t>
            </a:r>
          </a:p>
        </p:txBody>
      </p:sp>
    </p:spTree>
    <p:extLst>
      <p:ext uri="{BB962C8B-B14F-4D97-AF65-F5344CB8AC3E}">
        <p14:creationId xmlns:p14="http://schemas.microsoft.com/office/powerpoint/2010/main" val="20188663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Tangerine) - No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4851DF-115D-16CB-7024-444EAC654839}"/>
              </a:ext>
            </a:extLst>
          </p:cNvPr>
          <p:cNvPicPr>
            <a:picLocks noChangeAspect="1"/>
          </p:cNvPicPr>
          <p:nvPr userDrawn="1"/>
        </p:nvPicPr>
        <p:blipFill>
          <a:blip r:embed="rId2"/>
          <a:stretch>
            <a:fillRect/>
          </a:stretch>
        </p:blipFill>
        <p:spPr>
          <a:xfrm>
            <a:off x="0" y="1"/>
            <a:ext cx="24377650" cy="13715998"/>
          </a:xfrm>
          <a:prstGeom prst="rect">
            <a:avLst/>
          </a:prstGeom>
        </p:spPr>
      </p:pic>
      <p:sp>
        <p:nvSpPr>
          <p:cNvPr id="17" name="Title 1">
            <a:extLst>
              <a:ext uri="{FF2B5EF4-FFF2-40B4-BE49-F238E27FC236}">
                <a16:creationId xmlns:a16="http://schemas.microsoft.com/office/drawing/2014/main" id="{AB894179-EBE6-5753-C5D0-D4380C628159}"/>
              </a:ext>
            </a:extLst>
          </p:cNvPr>
          <p:cNvSpPr>
            <a:spLocks noGrp="1"/>
          </p:cNvSpPr>
          <p:nvPr>
            <p:ph type="ctrTitle" hasCustomPrompt="1"/>
          </p:nvPr>
        </p:nvSpPr>
        <p:spPr>
          <a:xfrm>
            <a:off x="914164" y="4101352"/>
            <a:ext cx="11280758" cy="4875180"/>
          </a:xfrm>
          <a:prstGeom prst="rect">
            <a:avLst/>
          </a:prstGeom>
        </p:spPr>
        <p:txBody>
          <a:bodyPr lIns="0" tIns="0" rIns="0" bIns="0" anchor="b" anchorCtr="0">
            <a:noAutofit/>
          </a:bodyPr>
          <a:lstStyle>
            <a:lvl1pPr algn="l">
              <a:lnSpc>
                <a:spcPct val="80000"/>
              </a:lnSpc>
              <a:defRPr sz="11997" b="1" cap="none" baseline="0">
                <a:solidFill>
                  <a:schemeClr val="accent5"/>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Divider Slide</a:t>
            </a:r>
          </a:p>
        </p:txBody>
      </p:sp>
      <p:sp>
        <p:nvSpPr>
          <p:cNvPr id="18" name="Subtitle 2">
            <a:extLst>
              <a:ext uri="{FF2B5EF4-FFF2-40B4-BE49-F238E27FC236}">
                <a16:creationId xmlns:a16="http://schemas.microsoft.com/office/drawing/2014/main" id="{106AF172-5A3F-F31F-4070-E9B800827B00}"/>
              </a:ext>
            </a:extLst>
          </p:cNvPr>
          <p:cNvSpPr>
            <a:spLocks noGrp="1"/>
          </p:cNvSpPr>
          <p:nvPr>
            <p:ph type="subTitle" idx="1" hasCustomPrompt="1"/>
          </p:nvPr>
        </p:nvSpPr>
        <p:spPr>
          <a:xfrm>
            <a:off x="914164" y="9467984"/>
            <a:ext cx="11280758" cy="738664"/>
          </a:xfrm>
          <a:prstGeom prst="rect">
            <a:avLst/>
          </a:prstGeom>
        </p:spPr>
        <p:txBody>
          <a:bodyPr lIns="0" tIns="0" rIns="0" bIns="0">
            <a:spAutoFit/>
          </a:bodyPr>
          <a:lstStyle>
            <a:lvl1pPr marL="0" indent="0" algn="l">
              <a:lnSpc>
                <a:spcPct val="100000"/>
              </a:lnSpc>
              <a:spcBef>
                <a:spcPts val="0"/>
              </a:spcBef>
              <a:buNone/>
              <a:defRPr sz="4799">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597" indent="0" algn="ctr">
              <a:buNone/>
              <a:defRPr sz="2999"/>
            </a:lvl2pPr>
            <a:lvl3pPr marL="1371189" indent="0" algn="ctr">
              <a:buNone/>
              <a:defRPr sz="2699"/>
            </a:lvl3pPr>
            <a:lvl4pPr marL="2056784" indent="0" algn="ctr">
              <a:buNone/>
              <a:defRPr sz="2399"/>
            </a:lvl4pPr>
            <a:lvl5pPr marL="2742378" indent="0" algn="ctr">
              <a:buNone/>
              <a:defRPr sz="2399"/>
            </a:lvl5pPr>
            <a:lvl6pPr marL="3427973" indent="0" algn="ctr">
              <a:buNone/>
              <a:defRPr sz="2399"/>
            </a:lvl6pPr>
            <a:lvl7pPr marL="4113565" indent="0" algn="ctr">
              <a:buNone/>
              <a:defRPr sz="2399"/>
            </a:lvl7pPr>
            <a:lvl8pPr marL="4799160" indent="0" algn="ctr">
              <a:buNone/>
              <a:defRPr sz="2399"/>
            </a:lvl8pPr>
            <a:lvl9pPr marL="5484756" indent="0" algn="ctr">
              <a:buNone/>
              <a:defRPr sz="2399"/>
            </a:lvl9pPr>
          </a:lstStyle>
          <a:p>
            <a:r>
              <a:rPr lang="en-US"/>
              <a:t>Subtitle</a:t>
            </a:r>
          </a:p>
        </p:txBody>
      </p:sp>
    </p:spTree>
    <p:extLst>
      <p:ext uri="{BB962C8B-B14F-4D97-AF65-F5344CB8AC3E}">
        <p14:creationId xmlns:p14="http://schemas.microsoft.com/office/powerpoint/2010/main" val="37754051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Tangerine) - With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053A54-65D4-918C-3E33-3CB4F77ECB38}"/>
              </a:ext>
            </a:extLst>
          </p:cNvPr>
          <p:cNvPicPr>
            <a:picLocks noChangeAspect="1"/>
          </p:cNvPicPr>
          <p:nvPr userDrawn="1"/>
        </p:nvPicPr>
        <p:blipFill>
          <a:blip r:embed="rId2"/>
          <a:stretch>
            <a:fillRect/>
          </a:stretch>
        </p:blipFill>
        <p:spPr>
          <a:xfrm>
            <a:off x="0" y="1"/>
            <a:ext cx="24377650" cy="13715998"/>
          </a:xfrm>
          <a:prstGeom prst="rect">
            <a:avLst/>
          </a:prstGeom>
        </p:spPr>
      </p:pic>
      <p:sp>
        <p:nvSpPr>
          <p:cNvPr id="5" name="Rectangle 4">
            <a:extLst>
              <a:ext uri="{FF2B5EF4-FFF2-40B4-BE49-F238E27FC236}">
                <a16:creationId xmlns:a16="http://schemas.microsoft.com/office/drawing/2014/main" id="{3ADA5767-C946-6E2D-DC31-D798CC3ABAD5}"/>
              </a:ext>
            </a:extLst>
          </p:cNvPr>
          <p:cNvSpPr/>
          <p:nvPr userDrawn="1"/>
        </p:nvSpPr>
        <p:spPr>
          <a:xfrm>
            <a:off x="0" y="0"/>
            <a:ext cx="24377650" cy="13716000"/>
          </a:xfrm>
          <a:prstGeom prst="rect">
            <a:avLst/>
          </a:prstGeom>
          <a:gradFill flip="none" rotWithShape="1">
            <a:gsLst>
              <a:gs pos="32000">
                <a:srgbClr val="451409">
                  <a:alpha val="20000"/>
                </a:srgbClr>
              </a:gs>
              <a:gs pos="100000">
                <a:srgbClr val="45140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Picture Placeholder 30">
            <a:extLst>
              <a:ext uri="{FF2B5EF4-FFF2-40B4-BE49-F238E27FC236}">
                <a16:creationId xmlns:a16="http://schemas.microsoft.com/office/drawing/2014/main" id="{E9EBC814-E842-E314-ABA6-9362784DDD2A}"/>
              </a:ext>
            </a:extLst>
          </p:cNvPr>
          <p:cNvSpPr>
            <a:spLocks noGrp="1" noChangeAspect="1"/>
          </p:cNvSpPr>
          <p:nvPr>
            <p:ph type="pic" sz="quarter" idx="10"/>
          </p:nvPr>
        </p:nvSpPr>
        <p:spPr>
          <a:xfrm>
            <a:off x="13758901" y="-9526"/>
            <a:ext cx="9233037" cy="9235440"/>
          </a:xfrm>
          <a:prstGeom prst="ellipse">
            <a:avLst/>
          </a:prstGeom>
          <a:solidFill>
            <a:schemeClr val="bg1">
              <a:lumMod val="75000"/>
            </a:schemeClr>
          </a:solidFill>
        </p:spPr>
        <p:txBody>
          <a:bodyPr anchor="ctr"/>
          <a:lstStyle>
            <a:lvl1pPr algn="ctr">
              <a:defRPr>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a:p>
        </p:txBody>
      </p:sp>
      <p:sp>
        <p:nvSpPr>
          <p:cNvPr id="32" name="Title 1">
            <a:extLst>
              <a:ext uri="{FF2B5EF4-FFF2-40B4-BE49-F238E27FC236}">
                <a16:creationId xmlns:a16="http://schemas.microsoft.com/office/drawing/2014/main" id="{F015C149-D06E-73E6-8AA6-50D2BA36AAC9}"/>
              </a:ext>
            </a:extLst>
          </p:cNvPr>
          <p:cNvSpPr>
            <a:spLocks noGrp="1"/>
          </p:cNvSpPr>
          <p:nvPr>
            <p:ph type="ctrTitle" hasCustomPrompt="1"/>
          </p:nvPr>
        </p:nvSpPr>
        <p:spPr>
          <a:xfrm>
            <a:off x="914164" y="4101352"/>
            <a:ext cx="11280758" cy="4875180"/>
          </a:xfrm>
          <a:prstGeom prst="rect">
            <a:avLst/>
          </a:prstGeom>
        </p:spPr>
        <p:txBody>
          <a:bodyPr lIns="0" tIns="0" rIns="0" bIns="0" anchor="b" anchorCtr="0">
            <a:noAutofit/>
          </a:bodyPr>
          <a:lstStyle>
            <a:lvl1pPr algn="l">
              <a:lnSpc>
                <a:spcPct val="80000"/>
              </a:lnSpc>
              <a:defRPr sz="11997" b="1" cap="none" baseline="0">
                <a:solidFill>
                  <a:schemeClr val="accent5"/>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Divider Slide</a:t>
            </a:r>
          </a:p>
        </p:txBody>
      </p:sp>
      <p:sp>
        <p:nvSpPr>
          <p:cNvPr id="33" name="Subtitle 2">
            <a:extLst>
              <a:ext uri="{FF2B5EF4-FFF2-40B4-BE49-F238E27FC236}">
                <a16:creationId xmlns:a16="http://schemas.microsoft.com/office/drawing/2014/main" id="{7F9601E6-F32E-D8EE-07CF-2AB101FE2DEE}"/>
              </a:ext>
            </a:extLst>
          </p:cNvPr>
          <p:cNvSpPr>
            <a:spLocks noGrp="1"/>
          </p:cNvSpPr>
          <p:nvPr>
            <p:ph type="subTitle" idx="1" hasCustomPrompt="1"/>
          </p:nvPr>
        </p:nvSpPr>
        <p:spPr>
          <a:xfrm>
            <a:off x="914164" y="9467984"/>
            <a:ext cx="11280758" cy="738664"/>
          </a:xfrm>
          <a:prstGeom prst="rect">
            <a:avLst/>
          </a:prstGeom>
        </p:spPr>
        <p:txBody>
          <a:bodyPr lIns="0" tIns="0" rIns="0" bIns="0">
            <a:spAutoFit/>
          </a:bodyPr>
          <a:lstStyle>
            <a:lvl1pPr marL="0" indent="0" algn="l">
              <a:lnSpc>
                <a:spcPct val="100000"/>
              </a:lnSpc>
              <a:spcBef>
                <a:spcPts val="0"/>
              </a:spcBef>
              <a:buNone/>
              <a:defRPr sz="4799">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597" indent="0" algn="ctr">
              <a:buNone/>
              <a:defRPr sz="2999"/>
            </a:lvl2pPr>
            <a:lvl3pPr marL="1371189" indent="0" algn="ctr">
              <a:buNone/>
              <a:defRPr sz="2699"/>
            </a:lvl3pPr>
            <a:lvl4pPr marL="2056784" indent="0" algn="ctr">
              <a:buNone/>
              <a:defRPr sz="2399"/>
            </a:lvl4pPr>
            <a:lvl5pPr marL="2742378" indent="0" algn="ctr">
              <a:buNone/>
              <a:defRPr sz="2399"/>
            </a:lvl5pPr>
            <a:lvl6pPr marL="3427973" indent="0" algn="ctr">
              <a:buNone/>
              <a:defRPr sz="2399"/>
            </a:lvl6pPr>
            <a:lvl7pPr marL="4113565" indent="0" algn="ctr">
              <a:buNone/>
              <a:defRPr sz="2399"/>
            </a:lvl7pPr>
            <a:lvl8pPr marL="4799160" indent="0" algn="ctr">
              <a:buNone/>
              <a:defRPr sz="2399"/>
            </a:lvl8pPr>
            <a:lvl9pPr marL="5484756" indent="0" algn="ctr">
              <a:buNone/>
              <a:defRPr sz="2399"/>
            </a:lvl9pPr>
          </a:lstStyle>
          <a:p>
            <a:r>
              <a:rPr lang="en-US"/>
              <a:t>Subtitle</a:t>
            </a:r>
          </a:p>
        </p:txBody>
      </p:sp>
    </p:spTree>
    <p:extLst>
      <p:ext uri="{BB962C8B-B14F-4D97-AF65-F5344CB8AC3E}">
        <p14:creationId xmlns:p14="http://schemas.microsoft.com/office/powerpoint/2010/main" val="22336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ulmn 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b="0" i="0">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b="0" i="0">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914162" y="1863787"/>
            <a:ext cx="22549342" cy="615554"/>
          </a:xfrm>
        </p:spPr>
        <p:txBody>
          <a:bodyPr>
            <a:spAutoFit/>
          </a:bodyPr>
          <a:lstStyle>
            <a:lvl1pPr>
              <a:defRPr sz="3999" b="0" i="0">
                <a:solidFill>
                  <a:schemeClr val="accent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Subtitle</a:t>
            </a:r>
          </a:p>
        </p:txBody>
      </p:sp>
      <p:sp>
        <p:nvSpPr>
          <p:cNvPr id="6" name="Chart Placeholder 5">
            <a:extLst>
              <a:ext uri="{FF2B5EF4-FFF2-40B4-BE49-F238E27FC236}">
                <a16:creationId xmlns:a16="http://schemas.microsoft.com/office/drawing/2014/main" id="{DD0074DB-0860-AD97-051E-5A0004165AAC}"/>
              </a:ext>
            </a:extLst>
          </p:cNvPr>
          <p:cNvSpPr>
            <a:spLocks noGrp="1"/>
          </p:cNvSpPr>
          <p:nvPr>
            <p:ph type="chart" sz="quarter" idx="13"/>
          </p:nvPr>
        </p:nvSpPr>
        <p:spPr>
          <a:xfrm>
            <a:off x="914161" y="3352800"/>
            <a:ext cx="11016112" cy="7915276"/>
          </a:xfrm>
        </p:spPr>
        <p:txBody>
          <a:bodyPr/>
          <a:lstStyle>
            <a:lvl1pPr>
              <a:defRPr b="0" i="0">
                <a:latin typeface="Aptos" panose="020B0004020202020204" pitchFamily="34" charset="0"/>
              </a:defRPr>
            </a:lvl1pPr>
          </a:lstStyle>
          <a:p>
            <a:endParaRPr lang="en-US"/>
          </a:p>
        </p:txBody>
      </p:sp>
      <p:sp>
        <p:nvSpPr>
          <p:cNvPr id="7" name="Chart Placeholder 5">
            <a:extLst>
              <a:ext uri="{FF2B5EF4-FFF2-40B4-BE49-F238E27FC236}">
                <a16:creationId xmlns:a16="http://schemas.microsoft.com/office/drawing/2014/main" id="{6EFB78B2-568F-3FAA-8583-43778C92011F}"/>
              </a:ext>
            </a:extLst>
          </p:cNvPr>
          <p:cNvSpPr>
            <a:spLocks noGrp="1"/>
          </p:cNvSpPr>
          <p:nvPr>
            <p:ph type="chart" sz="quarter" idx="14"/>
          </p:nvPr>
        </p:nvSpPr>
        <p:spPr>
          <a:xfrm>
            <a:off x="12447383" y="3352800"/>
            <a:ext cx="11016112" cy="7915276"/>
          </a:xfrm>
        </p:spPr>
        <p:txBody>
          <a:bodyPr/>
          <a:lstStyle>
            <a:lvl1pPr>
              <a:defRPr b="0" i="0">
                <a:latin typeface="Aptos" panose="020B0004020202020204" pitchFamily="34" charset="0"/>
              </a:defRPr>
            </a:lvl1pPr>
          </a:lstStyle>
          <a:p>
            <a:endParaRPr lang="en-US"/>
          </a:p>
        </p:txBody>
      </p:sp>
    </p:spTree>
    <p:extLst>
      <p:ext uri="{BB962C8B-B14F-4D97-AF65-F5344CB8AC3E}">
        <p14:creationId xmlns:p14="http://schemas.microsoft.com/office/powerpoint/2010/main" val="2323020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7864-D60D-92DE-CD25-C74F47D97EC6}"/>
              </a:ext>
            </a:extLst>
          </p:cNvPr>
          <p:cNvSpPr>
            <a:spLocks noGrp="1"/>
          </p:cNvSpPr>
          <p:nvPr>
            <p:ph type="title"/>
          </p:nvPr>
        </p:nvSpPr>
        <p:spPr/>
        <p:txBody>
          <a:bodyPr/>
          <a:lstStyle>
            <a:lvl1pPr>
              <a:defRPr b="0" i="0">
                <a:latin typeface="Aptos" panose="020B0004020202020204"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C0EC1653-1819-12F2-2214-BF7ABB6F8DA6}"/>
              </a:ext>
            </a:extLst>
          </p:cNvPr>
          <p:cNvSpPr>
            <a:spLocks noGrp="1"/>
          </p:cNvSpPr>
          <p:nvPr>
            <p:ph type="ftr" sz="quarter" idx="10"/>
          </p:nvPr>
        </p:nvSpPr>
        <p:spPr/>
        <p:txBody>
          <a:bodyPr/>
          <a:lstStyle>
            <a:lvl1pPr>
              <a:defRPr b="0" i="0">
                <a:latin typeface="Aptos" panose="020B0004020202020204" pitchFamily="34" charset="0"/>
              </a:defRPr>
            </a:lvl1pPr>
          </a:lstStyle>
          <a:p>
            <a:endParaRPr lang="en-US"/>
          </a:p>
        </p:txBody>
      </p:sp>
      <p:sp>
        <p:nvSpPr>
          <p:cNvPr id="4" name="Text Placeholder 5">
            <a:extLst>
              <a:ext uri="{FF2B5EF4-FFF2-40B4-BE49-F238E27FC236}">
                <a16:creationId xmlns:a16="http://schemas.microsoft.com/office/drawing/2014/main" id="{9E31B5F8-71BE-98A0-5EC9-F6679AD1EEF2}"/>
              </a:ext>
            </a:extLst>
          </p:cNvPr>
          <p:cNvSpPr>
            <a:spLocks noGrp="1"/>
          </p:cNvSpPr>
          <p:nvPr>
            <p:ph type="body" sz="quarter" idx="12" hasCustomPrompt="1"/>
          </p:nvPr>
        </p:nvSpPr>
        <p:spPr>
          <a:xfrm>
            <a:off x="914162" y="1863787"/>
            <a:ext cx="22549342" cy="615554"/>
          </a:xfrm>
        </p:spPr>
        <p:txBody>
          <a:bodyPr>
            <a:spAutoFit/>
          </a:bodyPr>
          <a:lstStyle>
            <a:lvl1pPr>
              <a:defRPr sz="3999" b="0" i="0">
                <a:solidFill>
                  <a:schemeClr val="accent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Subtitle</a:t>
            </a:r>
          </a:p>
        </p:txBody>
      </p:sp>
      <p:sp>
        <p:nvSpPr>
          <p:cNvPr id="6" name="Table Placeholder 5">
            <a:extLst>
              <a:ext uri="{FF2B5EF4-FFF2-40B4-BE49-F238E27FC236}">
                <a16:creationId xmlns:a16="http://schemas.microsoft.com/office/drawing/2014/main" id="{B740EC06-4DAD-A7AE-BF63-34B6CFB5AF8E}"/>
              </a:ext>
            </a:extLst>
          </p:cNvPr>
          <p:cNvSpPr>
            <a:spLocks noGrp="1"/>
          </p:cNvSpPr>
          <p:nvPr>
            <p:ph type="tbl" sz="quarter" idx="13"/>
          </p:nvPr>
        </p:nvSpPr>
        <p:spPr>
          <a:xfrm>
            <a:off x="914162" y="3352799"/>
            <a:ext cx="22549326" cy="7881258"/>
          </a:xfrm>
        </p:spPr>
        <p:txBody>
          <a:bodyPr/>
          <a:lstStyle>
            <a:lvl1pPr>
              <a:defRPr b="0" i="0">
                <a:latin typeface="Aptos" panose="020B0004020202020204" pitchFamily="34" charset="0"/>
              </a:defRPr>
            </a:lvl1pPr>
          </a:lstStyle>
          <a:p>
            <a:endParaRPr lang="en-US"/>
          </a:p>
        </p:txBody>
      </p:sp>
    </p:spTree>
    <p:extLst>
      <p:ext uri="{BB962C8B-B14F-4D97-AF65-F5344CB8AC3E}">
        <p14:creationId xmlns:p14="http://schemas.microsoft.com/office/powerpoint/2010/main" val="3246943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meline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b="0" i="0">
                <a:latin typeface="Aptos" panose="020B0004020202020204" pitchFamily="34" charset="0"/>
                <a:ea typeface="Helvetica Neue" panose="02000503000000020004" pitchFamily="2" charset="0"/>
                <a:cs typeface="Arial" panose="020B0604020202020204" pitchFamily="34" charset="0"/>
              </a:defRPr>
            </a:lvl1pPr>
          </a:lstStyle>
          <a:p>
            <a:r>
              <a:rPr lang="en-US"/>
              <a:t>Click to edit Master title style</a:t>
            </a:r>
          </a:p>
        </p:txBody>
      </p:sp>
      <p:cxnSp>
        <p:nvCxnSpPr>
          <p:cNvPr id="4" name="Straight Connector 3">
            <a:extLst>
              <a:ext uri="{FF2B5EF4-FFF2-40B4-BE49-F238E27FC236}">
                <a16:creationId xmlns:a16="http://schemas.microsoft.com/office/drawing/2014/main" id="{36785F73-E4FA-85CB-D78B-EDC112D3A7A1}"/>
              </a:ext>
            </a:extLst>
          </p:cNvPr>
          <p:cNvCxnSpPr>
            <a:cxnSpLocks/>
          </p:cNvCxnSpPr>
          <p:nvPr userDrawn="1"/>
        </p:nvCxnSpPr>
        <p:spPr>
          <a:xfrm>
            <a:off x="0" y="3760044"/>
            <a:ext cx="2437765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0E4E829-BAB9-B90A-2243-29B0E27AFD29}"/>
              </a:ext>
            </a:extLst>
          </p:cNvPr>
          <p:cNvSpPr/>
          <p:nvPr/>
        </p:nvSpPr>
        <p:spPr>
          <a:xfrm flipV="1">
            <a:off x="8711379" y="3398110"/>
            <a:ext cx="723679" cy="723868"/>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b="0" i="0">
              <a:latin typeface="Aptos" panose="020B0004020202020204" pitchFamily="34" charset="0"/>
              <a:ea typeface="Helvetica Neue" panose="02000503000000020004" pitchFamily="2" charset="0"/>
              <a:cs typeface="Arial" panose="020B0604020202020204" pitchFamily="34" charset="0"/>
            </a:endParaRPr>
          </a:p>
        </p:txBody>
      </p:sp>
      <p:sp>
        <p:nvSpPr>
          <p:cNvPr id="9" name="Oval 8">
            <a:extLst>
              <a:ext uri="{FF2B5EF4-FFF2-40B4-BE49-F238E27FC236}">
                <a16:creationId xmlns:a16="http://schemas.microsoft.com/office/drawing/2014/main" id="{690A1E83-9E9E-B334-A156-923C724C7891}"/>
              </a:ext>
            </a:extLst>
          </p:cNvPr>
          <p:cNvSpPr/>
          <p:nvPr/>
        </p:nvSpPr>
        <p:spPr>
          <a:xfrm flipV="1">
            <a:off x="8886136" y="3572913"/>
            <a:ext cx="374169" cy="3742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b="0" i="0">
              <a:latin typeface="Aptos" panose="020B0004020202020204" pitchFamily="34" charset="0"/>
              <a:ea typeface="Helvetica Neue" panose="02000503000000020004" pitchFamily="2" charset="0"/>
              <a:cs typeface="Arial" panose="020B0604020202020204" pitchFamily="34" charset="0"/>
            </a:endParaRPr>
          </a:p>
        </p:txBody>
      </p:sp>
      <p:sp>
        <p:nvSpPr>
          <p:cNvPr id="13" name="Oval 12">
            <a:extLst>
              <a:ext uri="{FF2B5EF4-FFF2-40B4-BE49-F238E27FC236}">
                <a16:creationId xmlns:a16="http://schemas.microsoft.com/office/drawing/2014/main" id="{C5A781CE-AB2E-52EF-0BED-3C9AE4C7207B}"/>
              </a:ext>
            </a:extLst>
          </p:cNvPr>
          <p:cNvSpPr/>
          <p:nvPr/>
        </p:nvSpPr>
        <p:spPr>
          <a:xfrm flipV="1">
            <a:off x="914162" y="3398110"/>
            <a:ext cx="723679" cy="723868"/>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14" name="Oval 13">
            <a:extLst>
              <a:ext uri="{FF2B5EF4-FFF2-40B4-BE49-F238E27FC236}">
                <a16:creationId xmlns:a16="http://schemas.microsoft.com/office/drawing/2014/main" id="{627D142A-D77E-C7C5-AD13-3A00E0355845}"/>
              </a:ext>
            </a:extLst>
          </p:cNvPr>
          <p:cNvSpPr/>
          <p:nvPr/>
        </p:nvSpPr>
        <p:spPr>
          <a:xfrm flipV="1">
            <a:off x="1088919" y="3572913"/>
            <a:ext cx="374169" cy="3742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cxnSp>
        <p:nvCxnSpPr>
          <p:cNvPr id="17" name="Straight Connector 16">
            <a:extLst>
              <a:ext uri="{FF2B5EF4-FFF2-40B4-BE49-F238E27FC236}">
                <a16:creationId xmlns:a16="http://schemas.microsoft.com/office/drawing/2014/main" id="{0B0C7CC1-30FC-78EB-3D9A-C10866C69E53}"/>
              </a:ext>
            </a:extLst>
          </p:cNvPr>
          <p:cNvCxnSpPr>
            <a:cxnSpLocks/>
          </p:cNvCxnSpPr>
          <p:nvPr userDrawn="1"/>
        </p:nvCxnSpPr>
        <p:spPr>
          <a:xfrm>
            <a:off x="9807433" y="6990786"/>
            <a:ext cx="5858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38C088-C76E-5FF5-AF63-C969B5D3AC44}"/>
              </a:ext>
            </a:extLst>
          </p:cNvPr>
          <p:cNvCxnSpPr>
            <a:cxnSpLocks/>
          </p:cNvCxnSpPr>
          <p:nvPr userDrawn="1"/>
        </p:nvCxnSpPr>
        <p:spPr>
          <a:xfrm>
            <a:off x="2010216" y="6990786"/>
            <a:ext cx="5858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88639E-CE81-C6EA-A94B-7B92F8663685}"/>
              </a:ext>
            </a:extLst>
          </p:cNvPr>
          <p:cNvCxnSpPr>
            <a:cxnSpLocks/>
          </p:cNvCxnSpPr>
          <p:nvPr userDrawn="1"/>
        </p:nvCxnSpPr>
        <p:spPr>
          <a:xfrm>
            <a:off x="17604650" y="6990786"/>
            <a:ext cx="5858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E3FCA0-F94B-A9F0-4EE2-608B557E15BD}"/>
              </a:ext>
            </a:extLst>
          </p:cNvPr>
          <p:cNvCxnSpPr>
            <a:cxnSpLocks/>
          </p:cNvCxnSpPr>
          <p:nvPr userDrawn="1"/>
        </p:nvCxnSpPr>
        <p:spPr>
          <a:xfrm>
            <a:off x="9069260" y="4099152"/>
            <a:ext cx="0" cy="8169048"/>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7C3CF5-22AB-52AC-F612-A822C3B6B3E4}"/>
              </a:ext>
            </a:extLst>
          </p:cNvPr>
          <p:cNvCxnSpPr>
            <a:cxnSpLocks/>
          </p:cNvCxnSpPr>
          <p:nvPr userDrawn="1"/>
        </p:nvCxnSpPr>
        <p:spPr>
          <a:xfrm>
            <a:off x="1272043" y="4099152"/>
            <a:ext cx="0" cy="8169048"/>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C82092-0F00-338B-371D-9F5366C9924E}"/>
              </a:ext>
            </a:extLst>
          </p:cNvPr>
          <p:cNvCxnSpPr>
            <a:cxnSpLocks/>
          </p:cNvCxnSpPr>
          <p:nvPr userDrawn="1"/>
        </p:nvCxnSpPr>
        <p:spPr>
          <a:xfrm>
            <a:off x="16866477" y="4099152"/>
            <a:ext cx="0" cy="8169048"/>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B266B1CA-5DB3-AD8C-1931-F649009D2EAD}"/>
              </a:ext>
            </a:extLst>
          </p:cNvPr>
          <p:cNvSpPr/>
          <p:nvPr userDrawn="1"/>
        </p:nvSpPr>
        <p:spPr>
          <a:xfrm flipV="1">
            <a:off x="16508596" y="3398110"/>
            <a:ext cx="723679" cy="723868"/>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25" name="Oval 24">
            <a:extLst>
              <a:ext uri="{FF2B5EF4-FFF2-40B4-BE49-F238E27FC236}">
                <a16:creationId xmlns:a16="http://schemas.microsoft.com/office/drawing/2014/main" id="{398C977E-FF21-30DE-507B-4FCEAE8FD352}"/>
              </a:ext>
            </a:extLst>
          </p:cNvPr>
          <p:cNvSpPr/>
          <p:nvPr userDrawn="1"/>
        </p:nvSpPr>
        <p:spPr>
          <a:xfrm flipV="1">
            <a:off x="16683353" y="3572913"/>
            <a:ext cx="374169" cy="3742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914162" y="1863787"/>
            <a:ext cx="22549342" cy="615554"/>
          </a:xfrm>
        </p:spPr>
        <p:txBody>
          <a:bodyPr>
            <a:spAutoFit/>
          </a:bodyPr>
          <a:lstStyle>
            <a:lvl1pPr>
              <a:defRPr sz="3999" b="0" i="0">
                <a:solidFill>
                  <a:schemeClr val="accent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Subtitle</a:t>
            </a:r>
          </a:p>
        </p:txBody>
      </p:sp>
      <p:sp>
        <p:nvSpPr>
          <p:cNvPr id="31" name="Text Placeholder 30">
            <a:extLst>
              <a:ext uri="{FF2B5EF4-FFF2-40B4-BE49-F238E27FC236}">
                <a16:creationId xmlns:a16="http://schemas.microsoft.com/office/drawing/2014/main" id="{B34B2C11-E0C4-943A-986B-DAA6DB642FD7}"/>
              </a:ext>
            </a:extLst>
          </p:cNvPr>
          <p:cNvSpPr>
            <a:spLocks noGrp="1"/>
          </p:cNvSpPr>
          <p:nvPr userDrawn="1">
            <p:ph type="body" sz="quarter" idx="13" hasCustomPrompt="1"/>
          </p:nvPr>
        </p:nvSpPr>
        <p:spPr>
          <a:xfrm>
            <a:off x="2010216" y="4616896"/>
            <a:ext cx="5850636" cy="1800492"/>
          </a:xfrm>
        </p:spPr>
        <p:txBody>
          <a:bodyPr>
            <a:spAutoFit/>
          </a:bodyPr>
          <a:lstStyle>
            <a:lvl1pPr>
              <a:spcBef>
                <a:spcPts val="0"/>
              </a:spcBef>
              <a:spcAft>
                <a:spcPts val="600"/>
              </a:spcAft>
              <a:defRPr sz="3199" b="0" i="0" cap="all" spc="600" baseline="0">
                <a:latin typeface="Aptos" panose="020B0004020202020204" pitchFamily="34" charset="0"/>
                <a:ea typeface="Helvetica Neue" panose="02000503000000020004" pitchFamily="2" charset="0"/>
                <a:cs typeface="Arial" panose="020B0604020202020204" pitchFamily="34" charset="0"/>
              </a:defRPr>
            </a:lvl1pPr>
            <a:lvl2pPr marL="0" indent="0">
              <a:spcBef>
                <a:spcPts val="0"/>
              </a:spcBef>
              <a:spcAft>
                <a:spcPts val="600"/>
              </a:spcAft>
              <a:buNone/>
              <a:defRPr sz="3999" b="0" i="0">
                <a:latin typeface="Aptos" panose="020B0004020202020204" pitchFamily="34" charset="0"/>
                <a:ea typeface="Helvetica Neue" panose="02000503000000020004" pitchFamily="2" charset="0"/>
                <a:cs typeface="Arial" panose="020B0604020202020204" pitchFamily="34" charset="0"/>
              </a:defRPr>
            </a:lvl2pPr>
          </a:lstStyle>
          <a:p>
            <a:pPr lvl="0"/>
            <a:r>
              <a:rPr lang="en-US"/>
              <a:t>Date</a:t>
            </a:r>
          </a:p>
          <a:p>
            <a:pPr lvl="1"/>
            <a:r>
              <a:rPr lang="en-US"/>
              <a:t>Insert header here</a:t>
            </a:r>
            <a:br>
              <a:rPr lang="en-US"/>
            </a:br>
            <a:r>
              <a:rPr lang="en-US"/>
              <a:t>2 lines max, 20pt</a:t>
            </a:r>
          </a:p>
        </p:txBody>
      </p:sp>
      <p:sp>
        <p:nvSpPr>
          <p:cNvPr id="33" name="Text Placeholder 32">
            <a:extLst>
              <a:ext uri="{FF2B5EF4-FFF2-40B4-BE49-F238E27FC236}">
                <a16:creationId xmlns:a16="http://schemas.microsoft.com/office/drawing/2014/main" id="{C196E912-074E-0E41-E4DE-5B98113A2DBA}"/>
              </a:ext>
            </a:extLst>
          </p:cNvPr>
          <p:cNvSpPr>
            <a:spLocks noGrp="1"/>
          </p:cNvSpPr>
          <p:nvPr userDrawn="1">
            <p:ph type="body" sz="quarter" idx="14"/>
          </p:nvPr>
        </p:nvSpPr>
        <p:spPr>
          <a:xfrm>
            <a:off x="2010216" y="7554850"/>
            <a:ext cx="5850636" cy="3456432"/>
          </a:xfrm>
          <a:noFill/>
        </p:spPr>
        <p:txBody>
          <a:bodyPr/>
          <a:lstStyle>
            <a:lvl1pPr>
              <a:defRPr sz="31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34" name="Text Placeholder 30">
            <a:extLst>
              <a:ext uri="{FF2B5EF4-FFF2-40B4-BE49-F238E27FC236}">
                <a16:creationId xmlns:a16="http://schemas.microsoft.com/office/drawing/2014/main" id="{22A25B0D-86D9-6D12-FE03-9AF33EB37518}"/>
              </a:ext>
            </a:extLst>
          </p:cNvPr>
          <p:cNvSpPr>
            <a:spLocks noGrp="1"/>
          </p:cNvSpPr>
          <p:nvPr userDrawn="1">
            <p:ph type="body" sz="quarter" idx="15" hasCustomPrompt="1"/>
          </p:nvPr>
        </p:nvSpPr>
        <p:spPr>
          <a:xfrm>
            <a:off x="9807433" y="4616896"/>
            <a:ext cx="5850636" cy="1800492"/>
          </a:xfrm>
        </p:spPr>
        <p:txBody>
          <a:bodyPr>
            <a:spAutoFit/>
          </a:bodyPr>
          <a:lstStyle>
            <a:lvl1pPr>
              <a:spcBef>
                <a:spcPts val="0"/>
              </a:spcBef>
              <a:spcAft>
                <a:spcPts val="600"/>
              </a:spcAft>
              <a:defRPr sz="3199" b="0" i="0" cap="all" spc="600" baseline="0">
                <a:latin typeface="Aptos" panose="020B0004020202020204" pitchFamily="34" charset="0"/>
                <a:ea typeface="Helvetica Neue" panose="02000503000000020004" pitchFamily="2" charset="0"/>
                <a:cs typeface="Arial" panose="020B0604020202020204" pitchFamily="34" charset="0"/>
              </a:defRPr>
            </a:lvl1pPr>
            <a:lvl2pPr marL="0" indent="0">
              <a:spcBef>
                <a:spcPts val="0"/>
              </a:spcBef>
              <a:spcAft>
                <a:spcPts val="600"/>
              </a:spcAft>
              <a:buNone/>
              <a:defRPr sz="3999" b="0" i="0">
                <a:latin typeface="Aptos" panose="020B0004020202020204" pitchFamily="34" charset="0"/>
                <a:ea typeface="Helvetica Neue" panose="02000503000000020004" pitchFamily="2" charset="0"/>
                <a:cs typeface="Arial" panose="020B0604020202020204" pitchFamily="34" charset="0"/>
              </a:defRPr>
            </a:lvl2pPr>
          </a:lstStyle>
          <a:p>
            <a:pPr lvl="0"/>
            <a:r>
              <a:rPr lang="en-US"/>
              <a:t>Date</a:t>
            </a:r>
          </a:p>
          <a:p>
            <a:pPr lvl="1"/>
            <a:r>
              <a:rPr lang="en-US"/>
              <a:t>Insert header here</a:t>
            </a:r>
            <a:br>
              <a:rPr lang="en-US"/>
            </a:br>
            <a:r>
              <a:rPr lang="en-US"/>
              <a:t>2 lines max, 20pt</a:t>
            </a:r>
          </a:p>
        </p:txBody>
      </p:sp>
      <p:sp>
        <p:nvSpPr>
          <p:cNvPr id="35" name="Text Placeholder 32">
            <a:extLst>
              <a:ext uri="{FF2B5EF4-FFF2-40B4-BE49-F238E27FC236}">
                <a16:creationId xmlns:a16="http://schemas.microsoft.com/office/drawing/2014/main" id="{3F12F1CD-9AD2-96AE-C2A8-61D12FEB3390}"/>
              </a:ext>
            </a:extLst>
          </p:cNvPr>
          <p:cNvSpPr>
            <a:spLocks noGrp="1"/>
          </p:cNvSpPr>
          <p:nvPr userDrawn="1">
            <p:ph type="body" sz="quarter" idx="16"/>
          </p:nvPr>
        </p:nvSpPr>
        <p:spPr>
          <a:xfrm>
            <a:off x="9807433" y="7554850"/>
            <a:ext cx="5850636" cy="3456432"/>
          </a:xfrm>
          <a:noFill/>
        </p:spPr>
        <p:txBody>
          <a:bodyPr/>
          <a:lstStyle>
            <a:lvl1pPr>
              <a:defRPr sz="31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36" name="Text Placeholder 30">
            <a:extLst>
              <a:ext uri="{FF2B5EF4-FFF2-40B4-BE49-F238E27FC236}">
                <a16:creationId xmlns:a16="http://schemas.microsoft.com/office/drawing/2014/main" id="{0DF9B753-A488-2AF3-ED33-92DC22362B82}"/>
              </a:ext>
            </a:extLst>
          </p:cNvPr>
          <p:cNvSpPr>
            <a:spLocks noGrp="1"/>
          </p:cNvSpPr>
          <p:nvPr userDrawn="1">
            <p:ph type="body" sz="quarter" idx="17" hasCustomPrompt="1"/>
          </p:nvPr>
        </p:nvSpPr>
        <p:spPr>
          <a:xfrm>
            <a:off x="17612852" y="4616896"/>
            <a:ext cx="5850636" cy="1800492"/>
          </a:xfrm>
        </p:spPr>
        <p:txBody>
          <a:bodyPr>
            <a:spAutoFit/>
          </a:bodyPr>
          <a:lstStyle>
            <a:lvl1pPr>
              <a:spcBef>
                <a:spcPts val="0"/>
              </a:spcBef>
              <a:spcAft>
                <a:spcPts val="600"/>
              </a:spcAft>
              <a:defRPr sz="3199" b="0" i="0" cap="all" spc="600" baseline="0">
                <a:latin typeface="Aptos" panose="020B0004020202020204" pitchFamily="34" charset="0"/>
                <a:ea typeface="Helvetica Neue" panose="02000503000000020004" pitchFamily="2" charset="0"/>
                <a:cs typeface="Arial" panose="020B0604020202020204" pitchFamily="34" charset="0"/>
              </a:defRPr>
            </a:lvl1pPr>
            <a:lvl2pPr marL="0" indent="0">
              <a:spcBef>
                <a:spcPts val="0"/>
              </a:spcBef>
              <a:spcAft>
                <a:spcPts val="600"/>
              </a:spcAft>
              <a:buNone/>
              <a:defRPr sz="3999" b="0" i="0">
                <a:latin typeface="Aptos" panose="020B0004020202020204" pitchFamily="34" charset="0"/>
                <a:ea typeface="Helvetica Neue" panose="02000503000000020004" pitchFamily="2" charset="0"/>
                <a:cs typeface="Arial" panose="020B0604020202020204" pitchFamily="34" charset="0"/>
              </a:defRPr>
            </a:lvl2pPr>
          </a:lstStyle>
          <a:p>
            <a:pPr lvl="0"/>
            <a:r>
              <a:rPr lang="en-US"/>
              <a:t>Date</a:t>
            </a:r>
          </a:p>
          <a:p>
            <a:pPr lvl="1"/>
            <a:r>
              <a:rPr lang="en-US"/>
              <a:t>Insert header here</a:t>
            </a:r>
            <a:br>
              <a:rPr lang="en-US"/>
            </a:br>
            <a:r>
              <a:rPr lang="en-US"/>
              <a:t>2 lines max, 20pt</a:t>
            </a:r>
          </a:p>
        </p:txBody>
      </p:sp>
      <p:sp>
        <p:nvSpPr>
          <p:cNvPr id="37" name="Text Placeholder 32">
            <a:extLst>
              <a:ext uri="{FF2B5EF4-FFF2-40B4-BE49-F238E27FC236}">
                <a16:creationId xmlns:a16="http://schemas.microsoft.com/office/drawing/2014/main" id="{AD8E387C-7D5E-81A6-D8BF-D4E982636E61}"/>
              </a:ext>
            </a:extLst>
          </p:cNvPr>
          <p:cNvSpPr>
            <a:spLocks noGrp="1"/>
          </p:cNvSpPr>
          <p:nvPr userDrawn="1">
            <p:ph type="body" sz="quarter" idx="18"/>
          </p:nvPr>
        </p:nvSpPr>
        <p:spPr>
          <a:xfrm>
            <a:off x="17612852" y="7554850"/>
            <a:ext cx="5850636" cy="3456432"/>
          </a:xfrm>
          <a:noFill/>
        </p:spPr>
        <p:txBody>
          <a:bodyPr/>
          <a:lstStyle>
            <a:lvl1pPr>
              <a:defRPr sz="31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1861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meline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b="0" i="0">
                <a:latin typeface="Aptos" panose="020B0004020202020204" pitchFamily="34" charset="0"/>
                <a:ea typeface="Helvetica Neue" panose="02000503000000020004" pitchFamily="2" charset="0"/>
                <a:cs typeface="Arial" panose="020B0604020202020204" pitchFamily="34" charset="0"/>
              </a:defRPr>
            </a:lvl1pPr>
          </a:lstStyle>
          <a:p>
            <a:r>
              <a:rPr lang="en-US"/>
              <a:t>Click to edit Master title style</a:t>
            </a:r>
          </a:p>
        </p:txBody>
      </p:sp>
      <p:cxnSp>
        <p:nvCxnSpPr>
          <p:cNvPr id="4" name="Straight Connector 3">
            <a:extLst>
              <a:ext uri="{FF2B5EF4-FFF2-40B4-BE49-F238E27FC236}">
                <a16:creationId xmlns:a16="http://schemas.microsoft.com/office/drawing/2014/main" id="{36785F73-E4FA-85CB-D78B-EDC112D3A7A1}"/>
              </a:ext>
            </a:extLst>
          </p:cNvPr>
          <p:cNvCxnSpPr>
            <a:cxnSpLocks/>
          </p:cNvCxnSpPr>
          <p:nvPr userDrawn="1"/>
        </p:nvCxnSpPr>
        <p:spPr>
          <a:xfrm>
            <a:off x="0" y="3760044"/>
            <a:ext cx="2437765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0E4E829-BAB9-B90A-2243-29B0E27AFD29}"/>
              </a:ext>
            </a:extLst>
          </p:cNvPr>
          <p:cNvSpPr/>
          <p:nvPr/>
        </p:nvSpPr>
        <p:spPr>
          <a:xfrm flipV="1">
            <a:off x="8711379" y="3398110"/>
            <a:ext cx="723679" cy="723868"/>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b="0" i="0">
              <a:latin typeface="Aptos" panose="020B0004020202020204" pitchFamily="34" charset="0"/>
              <a:ea typeface="Helvetica Neue" panose="02000503000000020004" pitchFamily="2" charset="0"/>
              <a:cs typeface="Arial" panose="020B0604020202020204" pitchFamily="34" charset="0"/>
            </a:endParaRPr>
          </a:p>
        </p:txBody>
      </p:sp>
      <p:sp>
        <p:nvSpPr>
          <p:cNvPr id="9" name="Oval 8">
            <a:extLst>
              <a:ext uri="{FF2B5EF4-FFF2-40B4-BE49-F238E27FC236}">
                <a16:creationId xmlns:a16="http://schemas.microsoft.com/office/drawing/2014/main" id="{690A1E83-9E9E-B334-A156-923C724C7891}"/>
              </a:ext>
            </a:extLst>
          </p:cNvPr>
          <p:cNvSpPr/>
          <p:nvPr/>
        </p:nvSpPr>
        <p:spPr>
          <a:xfrm flipV="1">
            <a:off x="8886136" y="3572913"/>
            <a:ext cx="374169" cy="3742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9" b="0" i="0">
              <a:latin typeface="Aptos" panose="020B0004020202020204" pitchFamily="34" charset="0"/>
              <a:ea typeface="Helvetica Neue" panose="02000503000000020004" pitchFamily="2" charset="0"/>
              <a:cs typeface="Arial" panose="020B0604020202020204" pitchFamily="34" charset="0"/>
            </a:endParaRPr>
          </a:p>
        </p:txBody>
      </p:sp>
      <p:sp>
        <p:nvSpPr>
          <p:cNvPr id="13" name="Oval 12">
            <a:extLst>
              <a:ext uri="{FF2B5EF4-FFF2-40B4-BE49-F238E27FC236}">
                <a16:creationId xmlns:a16="http://schemas.microsoft.com/office/drawing/2014/main" id="{C5A781CE-AB2E-52EF-0BED-3C9AE4C7207B}"/>
              </a:ext>
            </a:extLst>
          </p:cNvPr>
          <p:cNvSpPr/>
          <p:nvPr/>
        </p:nvSpPr>
        <p:spPr>
          <a:xfrm flipV="1">
            <a:off x="914162" y="3398110"/>
            <a:ext cx="723679" cy="723868"/>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14" name="Oval 13">
            <a:extLst>
              <a:ext uri="{FF2B5EF4-FFF2-40B4-BE49-F238E27FC236}">
                <a16:creationId xmlns:a16="http://schemas.microsoft.com/office/drawing/2014/main" id="{627D142A-D77E-C7C5-AD13-3A00E0355845}"/>
              </a:ext>
            </a:extLst>
          </p:cNvPr>
          <p:cNvSpPr/>
          <p:nvPr/>
        </p:nvSpPr>
        <p:spPr>
          <a:xfrm flipV="1">
            <a:off x="1088919" y="3572913"/>
            <a:ext cx="374169" cy="3742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cxnSp>
        <p:nvCxnSpPr>
          <p:cNvPr id="17" name="Straight Connector 16">
            <a:extLst>
              <a:ext uri="{FF2B5EF4-FFF2-40B4-BE49-F238E27FC236}">
                <a16:creationId xmlns:a16="http://schemas.microsoft.com/office/drawing/2014/main" id="{0B0C7CC1-30FC-78EB-3D9A-C10866C69E53}"/>
              </a:ext>
            </a:extLst>
          </p:cNvPr>
          <p:cNvCxnSpPr>
            <a:cxnSpLocks/>
          </p:cNvCxnSpPr>
          <p:nvPr userDrawn="1"/>
        </p:nvCxnSpPr>
        <p:spPr>
          <a:xfrm>
            <a:off x="9807433" y="6990786"/>
            <a:ext cx="5858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38C088-C76E-5FF5-AF63-C969B5D3AC44}"/>
              </a:ext>
            </a:extLst>
          </p:cNvPr>
          <p:cNvCxnSpPr>
            <a:cxnSpLocks/>
          </p:cNvCxnSpPr>
          <p:nvPr userDrawn="1"/>
        </p:nvCxnSpPr>
        <p:spPr>
          <a:xfrm>
            <a:off x="2010216" y="6990786"/>
            <a:ext cx="5858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88639E-CE81-C6EA-A94B-7B92F8663685}"/>
              </a:ext>
            </a:extLst>
          </p:cNvPr>
          <p:cNvCxnSpPr>
            <a:cxnSpLocks/>
          </p:cNvCxnSpPr>
          <p:nvPr userDrawn="1"/>
        </p:nvCxnSpPr>
        <p:spPr>
          <a:xfrm>
            <a:off x="17604650" y="6990786"/>
            <a:ext cx="58588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E3FCA0-F94B-A9F0-4EE2-608B557E15BD}"/>
              </a:ext>
            </a:extLst>
          </p:cNvPr>
          <p:cNvCxnSpPr>
            <a:cxnSpLocks/>
          </p:cNvCxnSpPr>
          <p:nvPr userDrawn="1"/>
        </p:nvCxnSpPr>
        <p:spPr>
          <a:xfrm>
            <a:off x="9069260" y="4099152"/>
            <a:ext cx="0" cy="8169048"/>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7C3CF5-22AB-52AC-F612-A822C3B6B3E4}"/>
              </a:ext>
            </a:extLst>
          </p:cNvPr>
          <p:cNvCxnSpPr>
            <a:cxnSpLocks/>
          </p:cNvCxnSpPr>
          <p:nvPr userDrawn="1"/>
        </p:nvCxnSpPr>
        <p:spPr>
          <a:xfrm>
            <a:off x="1272043" y="4099152"/>
            <a:ext cx="0" cy="8169048"/>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C82092-0F00-338B-371D-9F5366C9924E}"/>
              </a:ext>
            </a:extLst>
          </p:cNvPr>
          <p:cNvCxnSpPr>
            <a:cxnSpLocks/>
          </p:cNvCxnSpPr>
          <p:nvPr userDrawn="1"/>
        </p:nvCxnSpPr>
        <p:spPr>
          <a:xfrm>
            <a:off x="16866477" y="4099152"/>
            <a:ext cx="0" cy="8169048"/>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B266B1CA-5DB3-AD8C-1931-F649009D2EAD}"/>
              </a:ext>
            </a:extLst>
          </p:cNvPr>
          <p:cNvSpPr/>
          <p:nvPr userDrawn="1"/>
        </p:nvSpPr>
        <p:spPr>
          <a:xfrm flipV="1">
            <a:off x="16508596" y="3398110"/>
            <a:ext cx="723679" cy="723868"/>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25" name="Oval 24">
            <a:extLst>
              <a:ext uri="{FF2B5EF4-FFF2-40B4-BE49-F238E27FC236}">
                <a16:creationId xmlns:a16="http://schemas.microsoft.com/office/drawing/2014/main" id="{398C977E-FF21-30DE-507B-4FCEAE8FD352}"/>
              </a:ext>
            </a:extLst>
          </p:cNvPr>
          <p:cNvSpPr/>
          <p:nvPr userDrawn="1"/>
        </p:nvSpPr>
        <p:spPr>
          <a:xfrm flipV="1">
            <a:off x="16683353" y="3572913"/>
            <a:ext cx="374169" cy="3742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914162" y="1863787"/>
            <a:ext cx="22549342" cy="615554"/>
          </a:xfrm>
        </p:spPr>
        <p:txBody>
          <a:bodyPr>
            <a:spAutoFit/>
          </a:bodyPr>
          <a:lstStyle>
            <a:lvl1pPr>
              <a:defRPr sz="3999" b="0" i="0">
                <a:solidFill>
                  <a:schemeClr val="accent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Subtitle</a:t>
            </a:r>
          </a:p>
        </p:txBody>
      </p:sp>
      <p:sp>
        <p:nvSpPr>
          <p:cNvPr id="31" name="Text Placeholder 30">
            <a:extLst>
              <a:ext uri="{FF2B5EF4-FFF2-40B4-BE49-F238E27FC236}">
                <a16:creationId xmlns:a16="http://schemas.microsoft.com/office/drawing/2014/main" id="{B34B2C11-E0C4-943A-986B-DAA6DB642FD7}"/>
              </a:ext>
            </a:extLst>
          </p:cNvPr>
          <p:cNvSpPr>
            <a:spLocks noGrp="1"/>
          </p:cNvSpPr>
          <p:nvPr userDrawn="1">
            <p:ph type="body" sz="quarter" idx="13" hasCustomPrompt="1"/>
          </p:nvPr>
        </p:nvSpPr>
        <p:spPr>
          <a:xfrm>
            <a:off x="2010216" y="4616896"/>
            <a:ext cx="5850636" cy="1800492"/>
          </a:xfrm>
        </p:spPr>
        <p:txBody>
          <a:bodyPr>
            <a:spAutoFit/>
          </a:bodyPr>
          <a:lstStyle>
            <a:lvl1pPr>
              <a:spcBef>
                <a:spcPts val="0"/>
              </a:spcBef>
              <a:spcAft>
                <a:spcPts val="600"/>
              </a:spcAft>
              <a:defRPr sz="3199" b="0" i="0" cap="all" spc="600" baseline="0">
                <a:latin typeface="Aptos" panose="020B0004020202020204" pitchFamily="34" charset="0"/>
                <a:ea typeface="Helvetica Neue" panose="02000503000000020004" pitchFamily="2" charset="0"/>
                <a:cs typeface="Arial" panose="020B0604020202020204" pitchFamily="34" charset="0"/>
              </a:defRPr>
            </a:lvl1pPr>
            <a:lvl2pPr marL="0" indent="0">
              <a:spcBef>
                <a:spcPts val="0"/>
              </a:spcBef>
              <a:spcAft>
                <a:spcPts val="600"/>
              </a:spcAft>
              <a:buNone/>
              <a:defRPr sz="3999" b="0" i="0">
                <a:latin typeface="Aptos" panose="020B0004020202020204" pitchFamily="34" charset="0"/>
                <a:ea typeface="Helvetica Neue" panose="02000503000000020004" pitchFamily="2" charset="0"/>
                <a:cs typeface="Arial" panose="020B0604020202020204" pitchFamily="34" charset="0"/>
              </a:defRPr>
            </a:lvl2pPr>
          </a:lstStyle>
          <a:p>
            <a:pPr lvl="0"/>
            <a:r>
              <a:rPr lang="en-US"/>
              <a:t>Date</a:t>
            </a:r>
          </a:p>
          <a:p>
            <a:pPr lvl="1"/>
            <a:r>
              <a:rPr lang="en-US"/>
              <a:t>Insert header here</a:t>
            </a:r>
            <a:br>
              <a:rPr lang="en-US"/>
            </a:br>
            <a:r>
              <a:rPr lang="en-US"/>
              <a:t>2 lines max, 20pt</a:t>
            </a:r>
          </a:p>
        </p:txBody>
      </p:sp>
      <p:sp>
        <p:nvSpPr>
          <p:cNvPr id="33" name="Text Placeholder 32">
            <a:extLst>
              <a:ext uri="{FF2B5EF4-FFF2-40B4-BE49-F238E27FC236}">
                <a16:creationId xmlns:a16="http://schemas.microsoft.com/office/drawing/2014/main" id="{C196E912-074E-0E41-E4DE-5B98113A2DBA}"/>
              </a:ext>
            </a:extLst>
          </p:cNvPr>
          <p:cNvSpPr>
            <a:spLocks noGrp="1"/>
          </p:cNvSpPr>
          <p:nvPr userDrawn="1">
            <p:ph type="body" sz="quarter" idx="14"/>
          </p:nvPr>
        </p:nvSpPr>
        <p:spPr>
          <a:xfrm>
            <a:off x="2010216" y="7554850"/>
            <a:ext cx="5850636" cy="3456432"/>
          </a:xfrm>
          <a:noFill/>
        </p:spPr>
        <p:txBody>
          <a:bodyPr/>
          <a:lstStyle>
            <a:lvl1pPr>
              <a:defRPr sz="31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34" name="Text Placeholder 30">
            <a:extLst>
              <a:ext uri="{FF2B5EF4-FFF2-40B4-BE49-F238E27FC236}">
                <a16:creationId xmlns:a16="http://schemas.microsoft.com/office/drawing/2014/main" id="{22A25B0D-86D9-6D12-FE03-9AF33EB37518}"/>
              </a:ext>
            </a:extLst>
          </p:cNvPr>
          <p:cNvSpPr>
            <a:spLocks noGrp="1"/>
          </p:cNvSpPr>
          <p:nvPr userDrawn="1">
            <p:ph type="body" sz="quarter" idx="15" hasCustomPrompt="1"/>
          </p:nvPr>
        </p:nvSpPr>
        <p:spPr>
          <a:xfrm>
            <a:off x="9807433" y="4616896"/>
            <a:ext cx="5850636" cy="1800492"/>
          </a:xfrm>
        </p:spPr>
        <p:txBody>
          <a:bodyPr>
            <a:spAutoFit/>
          </a:bodyPr>
          <a:lstStyle>
            <a:lvl1pPr>
              <a:spcBef>
                <a:spcPts val="0"/>
              </a:spcBef>
              <a:spcAft>
                <a:spcPts val="600"/>
              </a:spcAft>
              <a:defRPr sz="3199" b="0" i="0" cap="all" spc="600" baseline="0">
                <a:latin typeface="Aptos" panose="020B0004020202020204" pitchFamily="34" charset="0"/>
                <a:ea typeface="Helvetica Neue" panose="02000503000000020004" pitchFamily="2" charset="0"/>
                <a:cs typeface="Arial" panose="020B0604020202020204" pitchFamily="34" charset="0"/>
              </a:defRPr>
            </a:lvl1pPr>
            <a:lvl2pPr marL="0" indent="0">
              <a:spcBef>
                <a:spcPts val="0"/>
              </a:spcBef>
              <a:spcAft>
                <a:spcPts val="600"/>
              </a:spcAft>
              <a:buNone/>
              <a:defRPr sz="3999" b="0" i="0">
                <a:latin typeface="Aptos" panose="020B0004020202020204" pitchFamily="34" charset="0"/>
                <a:ea typeface="Helvetica Neue" panose="02000503000000020004" pitchFamily="2" charset="0"/>
                <a:cs typeface="Arial" panose="020B0604020202020204" pitchFamily="34" charset="0"/>
              </a:defRPr>
            </a:lvl2pPr>
          </a:lstStyle>
          <a:p>
            <a:pPr lvl="0"/>
            <a:r>
              <a:rPr lang="en-US"/>
              <a:t>Date</a:t>
            </a:r>
          </a:p>
          <a:p>
            <a:pPr lvl="1"/>
            <a:r>
              <a:rPr lang="en-US"/>
              <a:t>Insert header here</a:t>
            </a:r>
            <a:br>
              <a:rPr lang="en-US"/>
            </a:br>
            <a:r>
              <a:rPr lang="en-US"/>
              <a:t>2 lines max, 20pt</a:t>
            </a:r>
          </a:p>
        </p:txBody>
      </p:sp>
      <p:sp>
        <p:nvSpPr>
          <p:cNvPr id="35" name="Text Placeholder 32">
            <a:extLst>
              <a:ext uri="{FF2B5EF4-FFF2-40B4-BE49-F238E27FC236}">
                <a16:creationId xmlns:a16="http://schemas.microsoft.com/office/drawing/2014/main" id="{3F12F1CD-9AD2-96AE-C2A8-61D12FEB3390}"/>
              </a:ext>
            </a:extLst>
          </p:cNvPr>
          <p:cNvSpPr>
            <a:spLocks noGrp="1"/>
          </p:cNvSpPr>
          <p:nvPr userDrawn="1">
            <p:ph type="body" sz="quarter" idx="16"/>
          </p:nvPr>
        </p:nvSpPr>
        <p:spPr>
          <a:xfrm>
            <a:off x="9807433" y="7554850"/>
            <a:ext cx="5850636" cy="3456432"/>
          </a:xfrm>
          <a:noFill/>
        </p:spPr>
        <p:txBody>
          <a:bodyPr/>
          <a:lstStyle>
            <a:lvl1pPr>
              <a:defRPr sz="31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36" name="Text Placeholder 30">
            <a:extLst>
              <a:ext uri="{FF2B5EF4-FFF2-40B4-BE49-F238E27FC236}">
                <a16:creationId xmlns:a16="http://schemas.microsoft.com/office/drawing/2014/main" id="{0DF9B753-A488-2AF3-ED33-92DC22362B82}"/>
              </a:ext>
            </a:extLst>
          </p:cNvPr>
          <p:cNvSpPr>
            <a:spLocks noGrp="1"/>
          </p:cNvSpPr>
          <p:nvPr userDrawn="1">
            <p:ph type="body" sz="quarter" idx="17" hasCustomPrompt="1"/>
          </p:nvPr>
        </p:nvSpPr>
        <p:spPr>
          <a:xfrm>
            <a:off x="17612852" y="4616896"/>
            <a:ext cx="5850636" cy="1800492"/>
          </a:xfrm>
        </p:spPr>
        <p:txBody>
          <a:bodyPr>
            <a:spAutoFit/>
          </a:bodyPr>
          <a:lstStyle>
            <a:lvl1pPr>
              <a:spcBef>
                <a:spcPts val="0"/>
              </a:spcBef>
              <a:spcAft>
                <a:spcPts val="600"/>
              </a:spcAft>
              <a:defRPr sz="3199" b="0" i="0" cap="all" spc="600" baseline="0">
                <a:latin typeface="Aptos" panose="020B0004020202020204" pitchFamily="34" charset="0"/>
                <a:ea typeface="Helvetica Neue" panose="02000503000000020004" pitchFamily="2" charset="0"/>
                <a:cs typeface="Arial" panose="020B0604020202020204" pitchFamily="34" charset="0"/>
              </a:defRPr>
            </a:lvl1pPr>
            <a:lvl2pPr marL="0" indent="0">
              <a:spcBef>
                <a:spcPts val="0"/>
              </a:spcBef>
              <a:spcAft>
                <a:spcPts val="600"/>
              </a:spcAft>
              <a:buNone/>
              <a:defRPr sz="3999" b="0" i="0">
                <a:latin typeface="Aptos" panose="020B0004020202020204" pitchFamily="34" charset="0"/>
                <a:ea typeface="Helvetica Neue" panose="02000503000000020004" pitchFamily="2" charset="0"/>
                <a:cs typeface="Arial" panose="020B0604020202020204" pitchFamily="34" charset="0"/>
              </a:defRPr>
            </a:lvl2pPr>
          </a:lstStyle>
          <a:p>
            <a:pPr lvl="0"/>
            <a:r>
              <a:rPr lang="en-US"/>
              <a:t>Date</a:t>
            </a:r>
          </a:p>
          <a:p>
            <a:pPr lvl="1"/>
            <a:r>
              <a:rPr lang="en-US"/>
              <a:t>Insert header here</a:t>
            </a:r>
            <a:br>
              <a:rPr lang="en-US"/>
            </a:br>
            <a:r>
              <a:rPr lang="en-US"/>
              <a:t>2 lines max, 20pt</a:t>
            </a:r>
          </a:p>
        </p:txBody>
      </p:sp>
      <p:sp>
        <p:nvSpPr>
          <p:cNvPr id="37" name="Text Placeholder 32">
            <a:extLst>
              <a:ext uri="{FF2B5EF4-FFF2-40B4-BE49-F238E27FC236}">
                <a16:creationId xmlns:a16="http://schemas.microsoft.com/office/drawing/2014/main" id="{AD8E387C-7D5E-81A6-D8BF-D4E982636E61}"/>
              </a:ext>
            </a:extLst>
          </p:cNvPr>
          <p:cNvSpPr>
            <a:spLocks noGrp="1"/>
          </p:cNvSpPr>
          <p:nvPr userDrawn="1">
            <p:ph type="body" sz="quarter" idx="18"/>
          </p:nvPr>
        </p:nvSpPr>
        <p:spPr>
          <a:xfrm>
            <a:off x="17612852" y="7554850"/>
            <a:ext cx="5850636" cy="2666677"/>
          </a:xfrm>
          <a:noFill/>
        </p:spPr>
        <p:txBody>
          <a:bodyPr/>
          <a:lstStyle>
            <a:lvl1pPr>
              <a:defRPr sz="31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7" name="Online Image Placeholder 6">
            <a:extLst>
              <a:ext uri="{FF2B5EF4-FFF2-40B4-BE49-F238E27FC236}">
                <a16:creationId xmlns:a16="http://schemas.microsoft.com/office/drawing/2014/main" id="{6FEE3BBA-C96A-F767-1A81-9273F8121DD7}"/>
              </a:ext>
            </a:extLst>
          </p:cNvPr>
          <p:cNvSpPr>
            <a:spLocks noGrp="1"/>
          </p:cNvSpPr>
          <p:nvPr>
            <p:ph type="clipArt" sz="quarter" idx="20"/>
          </p:nvPr>
        </p:nvSpPr>
        <p:spPr>
          <a:xfrm>
            <a:off x="20730757" y="10463349"/>
            <a:ext cx="2732730" cy="2228873"/>
          </a:xfrm>
        </p:spPr>
        <p:txBody>
          <a:bodyPr/>
          <a:lstStyle/>
          <a:p>
            <a:endParaRPr lang="en-US" dirty="0"/>
          </a:p>
        </p:txBody>
      </p:sp>
      <p:sp>
        <p:nvSpPr>
          <p:cNvPr id="10" name="TextBox 9">
            <a:extLst>
              <a:ext uri="{FF2B5EF4-FFF2-40B4-BE49-F238E27FC236}">
                <a16:creationId xmlns:a16="http://schemas.microsoft.com/office/drawing/2014/main" id="{5322FE14-9550-AB66-1742-A06D0126FF25}"/>
              </a:ext>
            </a:extLst>
          </p:cNvPr>
          <p:cNvSpPr txBox="1"/>
          <p:nvPr userDrawn="1"/>
        </p:nvSpPr>
        <p:spPr>
          <a:xfrm>
            <a:off x="5024172" y="12810591"/>
            <a:ext cx="15417158" cy="646331"/>
          </a:xfrm>
          <a:prstGeom prst="rect">
            <a:avLst/>
          </a:prstGeom>
          <a:noFill/>
        </p:spPr>
        <p:txBody>
          <a:bodyPr wrap="square">
            <a:spAutoFit/>
          </a:bodyPr>
          <a:lstStyle/>
          <a:p>
            <a:pPr algn="ctr"/>
            <a:r>
              <a:rPr lang="en-US" dirty="0">
                <a:solidFill>
                  <a:srgbClr val="FF0000"/>
                </a:solidFill>
                <a:latin typeface="Aptos" panose="020B0004020202020204" pitchFamily="34" charset="0"/>
              </a:rPr>
              <a:t>Disclaimer: By submitting this application to PMI Southern Nevada Chapter, you are giving permission to use your company name and logo in materials expressly related to this awards program including, but not limited to, communications in our newsletter, social media, and website.</a:t>
            </a:r>
          </a:p>
        </p:txBody>
      </p:sp>
    </p:spTree>
    <p:extLst>
      <p:ext uri="{BB962C8B-B14F-4D97-AF65-F5344CB8AC3E}">
        <p14:creationId xmlns:p14="http://schemas.microsoft.com/office/powerpoint/2010/main" val="356875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 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b="0" i="0">
                <a:latin typeface="Aptos" panose="020B0004020202020204" pitchFamily="34" charset="0"/>
                <a:ea typeface="Helvetica Neue" panose="02000503000000020004" pitchFamily="2" charset="0"/>
                <a:cs typeface="Arial" panose="020B0604020202020204" pitchFamily="34"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914162" y="1863787"/>
            <a:ext cx="22549342" cy="615554"/>
          </a:xfrm>
        </p:spPr>
        <p:txBody>
          <a:bodyPr>
            <a:spAutoFit/>
          </a:bodyPr>
          <a:lstStyle>
            <a:lvl1pPr>
              <a:defRPr sz="3999" b="0" i="0">
                <a:solidFill>
                  <a:schemeClr val="accent1"/>
                </a:solidFill>
                <a:latin typeface="Aptos" panose="020B0004020202020204" pitchFamily="34" charset="0"/>
                <a:ea typeface="Helvetica Neue" panose="02000503000000020004" pitchFamily="2" charset="0"/>
                <a:cs typeface="Arial" panose="020B0604020202020204" pitchFamily="34" charset="0"/>
              </a:defRPr>
            </a:lvl1pPr>
          </a:lstStyle>
          <a:p>
            <a:pPr lvl="0"/>
            <a:r>
              <a:rPr lang="en-US"/>
              <a:t>Subtitle</a:t>
            </a:r>
          </a:p>
        </p:txBody>
      </p:sp>
      <p:cxnSp>
        <p:nvCxnSpPr>
          <p:cNvPr id="6" name="Straight Connector 5">
            <a:extLst>
              <a:ext uri="{FF2B5EF4-FFF2-40B4-BE49-F238E27FC236}">
                <a16:creationId xmlns:a16="http://schemas.microsoft.com/office/drawing/2014/main" id="{DB21AAB7-367D-9C73-AEA7-E9B8D0969B47}"/>
              </a:ext>
            </a:extLst>
          </p:cNvPr>
          <p:cNvCxnSpPr>
            <a:cxnSpLocks/>
          </p:cNvCxnSpPr>
          <p:nvPr userDrawn="1"/>
        </p:nvCxnSpPr>
        <p:spPr>
          <a:xfrm>
            <a:off x="1827967" y="5166410"/>
            <a:ext cx="48846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8F148D-7523-3CD6-512D-A046AED7D06C}"/>
              </a:ext>
            </a:extLst>
          </p:cNvPr>
          <p:cNvCxnSpPr>
            <a:cxnSpLocks/>
          </p:cNvCxnSpPr>
          <p:nvPr userDrawn="1"/>
        </p:nvCxnSpPr>
        <p:spPr>
          <a:xfrm>
            <a:off x="8684181" y="5166410"/>
            <a:ext cx="48846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A4653B-6644-C7C5-4DFA-E270E3DCBC2D}"/>
              </a:ext>
            </a:extLst>
          </p:cNvPr>
          <p:cNvCxnSpPr>
            <a:cxnSpLocks/>
          </p:cNvCxnSpPr>
          <p:nvPr userDrawn="1"/>
        </p:nvCxnSpPr>
        <p:spPr>
          <a:xfrm>
            <a:off x="15679635" y="5166410"/>
            <a:ext cx="48846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8DC06E-7B84-D060-7B4C-35CF5B2BCE48}"/>
              </a:ext>
            </a:extLst>
          </p:cNvPr>
          <p:cNvCxnSpPr>
            <a:cxnSpLocks/>
          </p:cNvCxnSpPr>
          <p:nvPr userDrawn="1"/>
        </p:nvCxnSpPr>
        <p:spPr>
          <a:xfrm flipV="1">
            <a:off x="1212534" y="3352801"/>
            <a:ext cx="0" cy="417497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9F51456-407C-8927-12F4-A459D42CA761}"/>
              </a:ext>
            </a:extLst>
          </p:cNvPr>
          <p:cNvCxnSpPr>
            <a:cxnSpLocks/>
          </p:cNvCxnSpPr>
          <p:nvPr userDrawn="1"/>
        </p:nvCxnSpPr>
        <p:spPr>
          <a:xfrm flipV="1">
            <a:off x="8068748" y="3352801"/>
            <a:ext cx="0" cy="417497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89D2D9-A11A-398D-4CFA-7A5A076AE1AC}"/>
              </a:ext>
            </a:extLst>
          </p:cNvPr>
          <p:cNvCxnSpPr>
            <a:cxnSpLocks/>
          </p:cNvCxnSpPr>
          <p:nvPr userDrawn="1"/>
        </p:nvCxnSpPr>
        <p:spPr>
          <a:xfrm flipV="1">
            <a:off x="15064202" y="3352800"/>
            <a:ext cx="0" cy="4174972"/>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22445A4-1042-DED9-BF12-2D72F7A30741}"/>
              </a:ext>
            </a:extLst>
          </p:cNvPr>
          <p:cNvCxnSpPr>
            <a:cxnSpLocks/>
          </p:cNvCxnSpPr>
          <p:nvPr userDrawn="1"/>
        </p:nvCxnSpPr>
        <p:spPr>
          <a:xfrm>
            <a:off x="4714487" y="10408432"/>
            <a:ext cx="48846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2CB34B-820D-8409-F121-58C3E93DB2BD}"/>
              </a:ext>
            </a:extLst>
          </p:cNvPr>
          <p:cNvCxnSpPr>
            <a:cxnSpLocks/>
          </p:cNvCxnSpPr>
          <p:nvPr userDrawn="1"/>
        </p:nvCxnSpPr>
        <p:spPr>
          <a:xfrm>
            <a:off x="11570701" y="10408432"/>
            <a:ext cx="48846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66B8FDB-CDC2-80FA-CD1C-D033F968388B}"/>
              </a:ext>
            </a:extLst>
          </p:cNvPr>
          <p:cNvCxnSpPr>
            <a:cxnSpLocks/>
          </p:cNvCxnSpPr>
          <p:nvPr userDrawn="1"/>
        </p:nvCxnSpPr>
        <p:spPr>
          <a:xfrm>
            <a:off x="18566155" y="10408432"/>
            <a:ext cx="48846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12E0E98-12D1-5215-E4EF-F0BEBE805A45}"/>
              </a:ext>
            </a:extLst>
          </p:cNvPr>
          <p:cNvCxnSpPr>
            <a:cxnSpLocks/>
          </p:cNvCxnSpPr>
          <p:nvPr userDrawn="1"/>
        </p:nvCxnSpPr>
        <p:spPr>
          <a:xfrm>
            <a:off x="4099054" y="8093226"/>
            <a:ext cx="0" cy="4174976"/>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02DC21-CE15-151F-B9C0-5A6B0F2EB31A}"/>
              </a:ext>
            </a:extLst>
          </p:cNvPr>
          <p:cNvCxnSpPr>
            <a:cxnSpLocks/>
          </p:cNvCxnSpPr>
          <p:nvPr userDrawn="1"/>
        </p:nvCxnSpPr>
        <p:spPr>
          <a:xfrm>
            <a:off x="10955268" y="8093226"/>
            <a:ext cx="0" cy="4174976"/>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49BE142-E99E-FD52-7DB3-425410DCC40C}"/>
              </a:ext>
            </a:extLst>
          </p:cNvPr>
          <p:cNvCxnSpPr>
            <a:cxnSpLocks/>
          </p:cNvCxnSpPr>
          <p:nvPr userDrawn="1"/>
        </p:nvCxnSpPr>
        <p:spPr>
          <a:xfrm>
            <a:off x="17950722" y="8093226"/>
            <a:ext cx="0" cy="4174976"/>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8FEA1A0-C09E-F045-F3DD-73B452AF2B34}"/>
              </a:ext>
            </a:extLst>
          </p:cNvPr>
          <p:cNvCxnSpPr>
            <a:cxnSpLocks/>
          </p:cNvCxnSpPr>
          <p:nvPr userDrawn="1"/>
        </p:nvCxnSpPr>
        <p:spPr>
          <a:xfrm>
            <a:off x="0" y="7810502"/>
            <a:ext cx="2437765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1EA091AA-B59D-B49C-E38C-E189F0575A06}"/>
              </a:ext>
            </a:extLst>
          </p:cNvPr>
          <p:cNvGrpSpPr/>
          <p:nvPr userDrawn="1"/>
        </p:nvGrpSpPr>
        <p:grpSpPr>
          <a:xfrm>
            <a:off x="914162" y="7508750"/>
            <a:ext cx="603347" cy="603504"/>
            <a:chOff x="457200" y="3754375"/>
            <a:chExt cx="301752" cy="301752"/>
          </a:xfrm>
        </p:grpSpPr>
        <p:sp>
          <p:nvSpPr>
            <p:cNvPr id="52" name="Oval 51">
              <a:extLst>
                <a:ext uri="{FF2B5EF4-FFF2-40B4-BE49-F238E27FC236}">
                  <a16:creationId xmlns:a16="http://schemas.microsoft.com/office/drawing/2014/main" id="{0430C8A8-5299-F7D9-64BD-E233EBB2F10E}"/>
                </a:ext>
              </a:extLst>
            </p:cNvPr>
            <p:cNvSpPr/>
            <p:nvPr/>
          </p:nvSpPr>
          <p:spPr>
            <a:xfrm>
              <a:off x="457200" y="3754375"/>
              <a:ext cx="301752" cy="30175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53" name="Oval 52">
              <a:extLst>
                <a:ext uri="{FF2B5EF4-FFF2-40B4-BE49-F238E27FC236}">
                  <a16:creationId xmlns:a16="http://schemas.microsoft.com/office/drawing/2014/main" id="{1CC8AB21-5868-ED1B-185C-2F1B6FE6007C}"/>
                </a:ext>
              </a:extLst>
            </p:cNvPr>
            <p:cNvSpPr/>
            <p:nvPr/>
          </p:nvSpPr>
          <p:spPr>
            <a:xfrm>
              <a:off x="530068" y="3827243"/>
              <a:ext cx="156017" cy="1560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grpSp>
      <p:grpSp>
        <p:nvGrpSpPr>
          <p:cNvPr id="54" name="Group 53">
            <a:extLst>
              <a:ext uri="{FF2B5EF4-FFF2-40B4-BE49-F238E27FC236}">
                <a16:creationId xmlns:a16="http://schemas.microsoft.com/office/drawing/2014/main" id="{526B03FB-6319-50CA-D628-FB9AEF43729D}"/>
              </a:ext>
            </a:extLst>
          </p:cNvPr>
          <p:cNvGrpSpPr/>
          <p:nvPr userDrawn="1"/>
        </p:nvGrpSpPr>
        <p:grpSpPr>
          <a:xfrm>
            <a:off x="7770376" y="7508750"/>
            <a:ext cx="603347" cy="603504"/>
            <a:chOff x="3886200" y="3754375"/>
            <a:chExt cx="301752" cy="301752"/>
          </a:xfrm>
        </p:grpSpPr>
        <p:sp>
          <p:nvSpPr>
            <p:cNvPr id="55" name="Oval 54">
              <a:extLst>
                <a:ext uri="{FF2B5EF4-FFF2-40B4-BE49-F238E27FC236}">
                  <a16:creationId xmlns:a16="http://schemas.microsoft.com/office/drawing/2014/main" id="{BD6CCDCB-3F47-5F9C-0BBD-0ED5E6E0DD24}"/>
                </a:ext>
              </a:extLst>
            </p:cNvPr>
            <p:cNvSpPr/>
            <p:nvPr/>
          </p:nvSpPr>
          <p:spPr>
            <a:xfrm>
              <a:off x="3886200" y="3754375"/>
              <a:ext cx="301752" cy="30175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56" name="Oval 55">
              <a:extLst>
                <a:ext uri="{FF2B5EF4-FFF2-40B4-BE49-F238E27FC236}">
                  <a16:creationId xmlns:a16="http://schemas.microsoft.com/office/drawing/2014/main" id="{108B5059-14A7-6D21-D62C-B4C04C7081EA}"/>
                </a:ext>
              </a:extLst>
            </p:cNvPr>
            <p:cNvSpPr/>
            <p:nvPr/>
          </p:nvSpPr>
          <p:spPr>
            <a:xfrm>
              <a:off x="3959068" y="3827243"/>
              <a:ext cx="156017" cy="156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grpSp>
      <p:grpSp>
        <p:nvGrpSpPr>
          <p:cNvPr id="57" name="Group 56">
            <a:extLst>
              <a:ext uri="{FF2B5EF4-FFF2-40B4-BE49-F238E27FC236}">
                <a16:creationId xmlns:a16="http://schemas.microsoft.com/office/drawing/2014/main" id="{7BE93E8D-4455-3321-253D-711AB46C27E7}"/>
              </a:ext>
            </a:extLst>
          </p:cNvPr>
          <p:cNvGrpSpPr/>
          <p:nvPr userDrawn="1"/>
        </p:nvGrpSpPr>
        <p:grpSpPr>
          <a:xfrm>
            <a:off x="3800682" y="7508750"/>
            <a:ext cx="603347" cy="603504"/>
            <a:chOff x="1900836" y="3754375"/>
            <a:chExt cx="301752" cy="301752"/>
          </a:xfrm>
        </p:grpSpPr>
        <p:sp>
          <p:nvSpPr>
            <p:cNvPr id="58" name="Oval 57">
              <a:extLst>
                <a:ext uri="{FF2B5EF4-FFF2-40B4-BE49-F238E27FC236}">
                  <a16:creationId xmlns:a16="http://schemas.microsoft.com/office/drawing/2014/main" id="{6551E2B3-2A94-D855-3B19-A774093C3D3C}"/>
                </a:ext>
              </a:extLst>
            </p:cNvPr>
            <p:cNvSpPr/>
            <p:nvPr/>
          </p:nvSpPr>
          <p:spPr>
            <a:xfrm flipV="1">
              <a:off x="1900836" y="3754375"/>
              <a:ext cx="301752" cy="301752"/>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59" name="Oval 58">
              <a:extLst>
                <a:ext uri="{FF2B5EF4-FFF2-40B4-BE49-F238E27FC236}">
                  <a16:creationId xmlns:a16="http://schemas.microsoft.com/office/drawing/2014/main" id="{8A008512-EAB6-E9DA-751C-F221FD926A0F}"/>
                </a:ext>
              </a:extLst>
            </p:cNvPr>
            <p:cNvSpPr/>
            <p:nvPr/>
          </p:nvSpPr>
          <p:spPr>
            <a:xfrm flipV="1">
              <a:off x="1973704" y="3827243"/>
              <a:ext cx="156017" cy="156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grpSp>
      <p:grpSp>
        <p:nvGrpSpPr>
          <p:cNvPr id="60" name="Group 59">
            <a:extLst>
              <a:ext uri="{FF2B5EF4-FFF2-40B4-BE49-F238E27FC236}">
                <a16:creationId xmlns:a16="http://schemas.microsoft.com/office/drawing/2014/main" id="{947E4098-4941-C2F8-ACB6-678B4483FA5B}"/>
              </a:ext>
            </a:extLst>
          </p:cNvPr>
          <p:cNvGrpSpPr/>
          <p:nvPr userDrawn="1"/>
        </p:nvGrpSpPr>
        <p:grpSpPr>
          <a:xfrm>
            <a:off x="10656896" y="7508750"/>
            <a:ext cx="603347" cy="603504"/>
            <a:chOff x="5329836" y="3754375"/>
            <a:chExt cx="301752" cy="301752"/>
          </a:xfrm>
        </p:grpSpPr>
        <p:sp>
          <p:nvSpPr>
            <p:cNvPr id="61" name="Oval 60">
              <a:extLst>
                <a:ext uri="{FF2B5EF4-FFF2-40B4-BE49-F238E27FC236}">
                  <a16:creationId xmlns:a16="http://schemas.microsoft.com/office/drawing/2014/main" id="{43A01D10-0EFD-6DEF-F7BB-E854A2C39CF2}"/>
                </a:ext>
              </a:extLst>
            </p:cNvPr>
            <p:cNvSpPr/>
            <p:nvPr/>
          </p:nvSpPr>
          <p:spPr>
            <a:xfrm flipV="1">
              <a:off x="5329836" y="3754375"/>
              <a:ext cx="301752" cy="30175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62" name="Oval 61">
              <a:extLst>
                <a:ext uri="{FF2B5EF4-FFF2-40B4-BE49-F238E27FC236}">
                  <a16:creationId xmlns:a16="http://schemas.microsoft.com/office/drawing/2014/main" id="{5B2426CA-0E9C-D1DD-B24C-5BB2AE4DB4EF}"/>
                </a:ext>
              </a:extLst>
            </p:cNvPr>
            <p:cNvSpPr/>
            <p:nvPr/>
          </p:nvSpPr>
          <p:spPr>
            <a:xfrm flipV="1">
              <a:off x="5402704" y="3827243"/>
              <a:ext cx="156017" cy="1560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grpSp>
      <p:grpSp>
        <p:nvGrpSpPr>
          <p:cNvPr id="63" name="Group 62">
            <a:extLst>
              <a:ext uri="{FF2B5EF4-FFF2-40B4-BE49-F238E27FC236}">
                <a16:creationId xmlns:a16="http://schemas.microsoft.com/office/drawing/2014/main" id="{A1AA47CA-F9DC-298C-2292-B5AF0ABA991F}"/>
              </a:ext>
            </a:extLst>
          </p:cNvPr>
          <p:cNvGrpSpPr/>
          <p:nvPr userDrawn="1"/>
        </p:nvGrpSpPr>
        <p:grpSpPr>
          <a:xfrm>
            <a:off x="17652350" y="7508750"/>
            <a:ext cx="603347" cy="603504"/>
            <a:chOff x="8828474" y="3754375"/>
            <a:chExt cx="301752" cy="301752"/>
          </a:xfrm>
        </p:grpSpPr>
        <p:sp>
          <p:nvSpPr>
            <p:cNvPr id="64" name="Oval 63">
              <a:extLst>
                <a:ext uri="{FF2B5EF4-FFF2-40B4-BE49-F238E27FC236}">
                  <a16:creationId xmlns:a16="http://schemas.microsoft.com/office/drawing/2014/main" id="{35F045B9-D618-6679-E2B6-93F55585E46A}"/>
                </a:ext>
              </a:extLst>
            </p:cNvPr>
            <p:cNvSpPr/>
            <p:nvPr/>
          </p:nvSpPr>
          <p:spPr>
            <a:xfrm flipV="1">
              <a:off x="8828474" y="3754375"/>
              <a:ext cx="301752" cy="30175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65" name="Oval 64">
              <a:extLst>
                <a:ext uri="{FF2B5EF4-FFF2-40B4-BE49-F238E27FC236}">
                  <a16:creationId xmlns:a16="http://schemas.microsoft.com/office/drawing/2014/main" id="{BBA1257B-6FC9-95A4-BF32-4A97DBDDE346}"/>
                </a:ext>
              </a:extLst>
            </p:cNvPr>
            <p:cNvSpPr/>
            <p:nvPr/>
          </p:nvSpPr>
          <p:spPr>
            <a:xfrm flipV="1">
              <a:off x="8901342" y="3827243"/>
              <a:ext cx="156017" cy="156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grpSp>
      <p:grpSp>
        <p:nvGrpSpPr>
          <p:cNvPr id="66" name="Group 65">
            <a:extLst>
              <a:ext uri="{FF2B5EF4-FFF2-40B4-BE49-F238E27FC236}">
                <a16:creationId xmlns:a16="http://schemas.microsoft.com/office/drawing/2014/main" id="{F32CC69D-DCC3-B6A1-D8E4-8E105E7F2D07}"/>
              </a:ext>
            </a:extLst>
          </p:cNvPr>
          <p:cNvGrpSpPr/>
          <p:nvPr userDrawn="1"/>
        </p:nvGrpSpPr>
        <p:grpSpPr>
          <a:xfrm>
            <a:off x="14762529" y="7508750"/>
            <a:ext cx="603347" cy="603504"/>
            <a:chOff x="7383187" y="3754375"/>
            <a:chExt cx="301752" cy="301752"/>
          </a:xfrm>
        </p:grpSpPr>
        <p:sp>
          <p:nvSpPr>
            <p:cNvPr id="67" name="Oval 66">
              <a:extLst>
                <a:ext uri="{FF2B5EF4-FFF2-40B4-BE49-F238E27FC236}">
                  <a16:creationId xmlns:a16="http://schemas.microsoft.com/office/drawing/2014/main" id="{C2087FCF-5275-7226-4513-1CA76328CAA3}"/>
                </a:ext>
              </a:extLst>
            </p:cNvPr>
            <p:cNvSpPr/>
            <p:nvPr/>
          </p:nvSpPr>
          <p:spPr>
            <a:xfrm flipV="1">
              <a:off x="7383187" y="3754375"/>
              <a:ext cx="301752" cy="301752"/>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sp>
          <p:nvSpPr>
            <p:cNvPr id="68" name="Oval 67">
              <a:extLst>
                <a:ext uri="{FF2B5EF4-FFF2-40B4-BE49-F238E27FC236}">
                  <a16:creationId xmlns:a16="http://schemas.microsoft.com/office/drawing/2014/main" id="{EA46E227-CB11-17D1-AC37-2F6484B8BE4E}"/>
                </a:ext>
              </a:extLst>
            </p:cNvPr>
            <p:cNvSpPr/>
            <p:nvPr/>
          </p:nvSpPr>
          <p:spPr>
            <a:xfrm flipV="1">
              <a:off x="7456055" y="3827243"/>
              <a:ext cx="156017" cy="156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b="0" i="0">
                <a:latin typeface="Aptos" panose="020B0004020202020204" pitchFamily="34" charset="0"/>
                <a:ea typeface="Helvetica Neue" panose="02000503000000020004" pitchFamily="2" charset="0"/>
                <a:cs typeface="Arial" panose="020B0604020202020204" pitchFamily="34" charset="0"/>
              </a:endParaRPr>
            </a:p>
          </p:txBody>
        </p:sp>
      </p:grpSp>
      <p:sp>
        <p:nvSpPr>
          <p:cNvPr id="69" name="Text Placeholder 30">
            <a:extLst>
              <a:ext uri="{FF2B5EF4-FFF2-40B4-BE49-F238E27FC236}">
                <a16:creationId xmlns:a16="http://schemas.microsoft.com/office/drawing/2014/main" id="{14797CAD-142B-DACD-FE33-F9777679F9F2}"/>
              </a:ext>
            </a:extLst>
          </p:cNvPr>
          <p:cNvSpPr>
            <a:spLocks noGrp="1"/>
          </p:cNvSpPr>
          <p:nvPr>
            <p:ph type="body" sz="quarter" idx="13" hasCustomPrompt="1"/>
          </p:nvPr>
        </p:nvSpPr>
        <p:spPr>
          <a:xfrm>
            <a:off x="1830979" y="3352803"/>
            <a:ext cx="4881624" cy="1431162"/>
          </a:xfrm>
        </p:spPr>
        <p:txBody>
          <a:bodyPr>
            <a:spAutoFit/>
          </a:bodyPr>
          <a:lstStyle>
            <a:lvl1pPr>
              <a:spcBef>
                <a:spcPts val="0"/>
              </a:spcBef>
              <a:spcAft>
                <a:spcPts val="600"/>
              </a:spcAft>
              <a:defRPr sz="2399" b="0" i="0" cap="all" spc="600" baseline="0">
                <a:latin typeface="Aptos" panose="020B0004020202020204" pitchFamily="34" charset="0"/>
                <a:ea typeface="Helvetica Neue" panose="02000503000000020004" pitchFamily="2" charset="0"/>
                <a:cs typeface="Arial" panose="020B0604020202020204" pitchFamily="34" charset="0"/>
              </a:defRPr>
            </a:lvl1pPr>
            <a:lvl2pPr marL="0" indent="0">
              <a:spcBef>
                <a:spcPts val="0"/>
              </a:spcBef>
              <a:spcAft>
                <a:spcPts val="600"/>
              </a:spcAft>
              <a:buNone/>
              <a:defRPr sz="3199" b="0" i="0">
                <a:latin typeface="Aptos" panose="020B0004020202020204" pitchFamily="34" charset="0"/>
                <a:ea typeface="Helvetica Neue" panose="02000503000000020004" pitchFamily="2" charset="0"/>
                <a:cs typeface="Arial" panose="020B0604020202020204" pitchFamily="34" charset="0"/>
              </a:defRPr>
            </a:lvl2pPr>
          </a:lstStyle>
          <a:p>
            <a:pPr lvl="0"/>
            <a:r>
              <a:rPr lang="en-US"/>
              <a:t>Date</a:t>
            </a:r>
          </a:p>
          <a:p>
            <a:pPr lvl="1"/>
            <a:r>
              <a:rPr lang="en-US"/>
              <a:t>Insert header here</a:t>
            </a:r>
            <a:br>
              <a:rPr lang="en-US"/>
            </a:br>
            <a:r>
              <a:rPr lang="en-US"/>
              <a:t>2 lines max, 16pt</a:t>
            </a:r>
          </a:p>
        </p:txBody>
      </p:sp>
      <p:sp>
        <p:nvSpPr>
          <p:cNvPr id="70" name="Text Placeholder 32">
            <a:extLst>
              <a:ext uri="{FF2B5EF4-FFF2-40B4-BE49-F238E27FC236}">
                <a16:creationId xmlns:a16="http://schemas.microsoft.com/office/drawing/2014/main" id="{6EF2DCFD-3FB2-EFEB-8B69-BDC10172A6BE}"/>
              </a:ext>
            </a:extLst>
          </p:cNvPr>
          <p:cNvSpPr>
            <a:spLocks noGrp="1"/>
          </p:cNvSpPr>
          <p:nvPr>
            <p:ph type="body" sz="quarter" idx="14"/>
          </p:nvPr>
        </p:nvSpPr>
        <p:spPr>
          <a:xfrm>
            <a:off x="1830979" y="5548852"/>
            <a:ext cx="4881624" cy="1481328"/>
          </a:xfrm>
          <a:noFill/>
        </p:spPr>
        <p:txBody>
          <a:bodyPr/>
          <a:lstStyle>
            <a:lvl1pPr>
              <a:defRPr sz="23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71" name="Text Placeholder 30">
            <a:extLst>
              <a:ext uri="{FF2B5EF4-FFF2-40B4-BE49-F238E27FC236}">
                <a16:creationId xmlns:a16="http://schemas.microsoft.com/office/drawing/2014/main" id="{0F2F76F2-CF8C-EC7A-A23F-9DA407F5B4CA}"/>
              </a:ext>
            </a:extLst>
          </p:cNvPr>
          <p:cNvSpPr>
            <a:spLocks noGrp="1"/>
          </p:cNvSpPr>
          <p:nvPr>
            <p:ph type="body" sz="quarter" idx="15" hasCustomPrompt="1"/>
          </p:nvPr>
        </p:nvSpPr>
        <p:spPr>
          <a:xfrm>
            <a:off x="8684180" y="3352803"/>
            <a:ext cx="4881624" cy="1431162"/>
          </a:xfrm>
        </p:spPr>
        <p:txBody>
          <a:bodyPr>
            <a:spAutoFit/>
          </a:bodyPr>
          <a:lstStyle>
            <a:lvl1pPr>
              <a:spcBef>
                <a:spcPts val="0"/>
              </a:spcBef>
              <a:spcAft>
                <a:spcPts val="600"/>
              </a:spcAft>
              <a:defRPr sz="2399" b="0" i="0" cap="all" spc="600" baseline="0">
                <a:latin typeface="Aptos" panose="020B0004020202020204" pitchFamily="34" charset="0"/>
                <a:ea typeface="Helvetica Neue" panose="02000503000000020004" pitchFamily="2" charset="0"/>
                <a:cs typeface="Arial" panose="020B0604020202020204" pitchFamily="34" charset="0"/>
              </a:defRPr>
            </a:lvl1pPr>
            <a:lvl2pPr marL="0" indent="0">
              <a:spcBef>
                <a:spcPts val="0"/>
              </a:spcBef>
              <a:spcAft>
                <a:spcPts val="600"/>
              </a:spcAft>
              <a:buNone/>
              <a:defRPr sz="3199" b="0" i="0">
                <a:latin typeface="Aptos" panose="020B0004020202020204" pitchFamily="34" charset="0"/>
                <a:ea typeface="Helvetica Neue" panose="02000503000000020004" pitchFamily="2" charset="0"/>
                <a:cs typeface="Arial" panose="020B0604020202020204" pitchFamily="34" charset="0"/>
              </a:defRPr>
            </a:lvl2pPr>
          </a:lstStyle>
          <a:p>
            <a:pPr lvl="0"/>
            <a:r>
              <a:rPr lang="en-US"/>
              <a:t>Date</a:t>
            </a:r>
          </a:p>
          <a:p>
            <a:pPr lvl="1"/>
            <a:r>
              <a:rPr lang="en-US"/>
              <a:t>Insert header here</a:t>
            </a:r>
            <a:br>
              <a:rPr lang="en-US"/>
            </a:br>
            <a:r>
              <a:rPr lang="en-US"/>
              <a:t>2 lines max, 16pt</a:t>
            </a:r>
          </a:p>
        </p:txBody>
      </p:sp>
      <p:sp>
        <p:nvSpPr>
          <p:cNvPr id="72" name="Text Placeholder 32">
            <a:extLst>
              <a:ext uri="{FF2B5EF4-FFF2-40B4-BE49-F238E27FC236}">
                <a16:creationId xmlns:a16="http://schemas.microsoft.com/office/drawing/2014/main" id="{7F2FE303-86FE-3E99-7A05-6D93BEB9D86F}"/>
              </a:ext>
            </a:extLst>
          </p:cNvPr>
          <p:cNvSpPr>
            <a:spLocks noGrp="1"/>
          </p:cNvSpPr>
          <p:nvPr>
            <p:ph type="body" sz="quarter" idx="16"/>
          </p:nvPr>
        </p:nvSpPr>
        <p:spPr>
          <a:xfrm>
            <a:off x="8684180" y="5548852"/>
            <a:ext cx="4881624" cy="1481328"/>
          </a:xfrm>
          <a:noFill/>
        </p:spPr>
        <p:txBody>
          <a:bodyPr/>
          <a:lstStyle>
            <a:lvl1pPr>
              <a:defRPr sz="23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73" name="Text Placeholder 30">
            <a:extLst>
              <a:ext uri="{FF2B5EF4-FFF2-40B4-BE49-F238E27FC236}">
                <a16:creationId xmlns:a16="http://schemas.microsoft.com/office/drawing/2014/main" id="{31492847-E8AC-7940-8951-29161CD0B09B}"/>
              </a:ext>
            </a:extLst>
          </p:cNvPr>
          <p:cNvSpPr>
            <a:spLocks noGrp="1"/>
          </p:cNvSpPr>
          <p:nvPr>
            <p:ph type="body" sz="quarter" idx="17" hasCustomPrompt="1"/>
          </p:nvPr>
        </p:nvSpPr>
        <p:spPr>
          <a:xfrm>
            <a:off x="15679634" y="3352803"/>
            <a:ext cx="4881624" cy="1431162"/>
          </a:xfrm>
        </p:spPr>
        <p:txBody>
          <a:bodyPr>
            <a:spAutoFit/>
          </a:bodyPr>
          <a:lstStyle>
            <a:lvl1pPr>
              <a:spcBef>
                <a:spcPts val="0"/>
              </a:spcBef>
              <a:spcAft>
                <a:spcPts val="600"/>
              </a:spcAft>
              <a:defRPr sz="2399" b="0" i="0" cap="all" spc="600" baseline="0">
                <a:latin typeface="Aptos" panose="020B0004020202020204" pitchFamily="34" charset="0"/>
                <a:ea typeface="Helvetica Neue" panose="02000503000000020004" pitchFamily="2" charset="0"/>
                <a:cs typeface="Arial" panose="020B0604020202020204" pitchFamily="34" charset="0"/>
              </a:defRPr>
            </a:lvl1pPr>
            <a:lvl2pPr marL="0" indent="0">
              <a:spcBef>
                <a:spcPts val="0"/>
              </a:spcBef>
              <a:spcAft>
                <a:spcPts val="600"/>
              </a:spcAft>
              <a:buNone/>
              <a:defRPr sz="3199" b="0" i="0">
                <a:latin typeface="Aptos" panose="020B0004020202020204" pitchFamily="34" charset="0"/>
                <a:ea typeface="Helvetica Neue" panose="02000503000000020004" pitchFamily="2" charset="0"/>
                <a:cs typeface="Arial" panose="020B0604020202020204" pitchFamily="34" charset="0"/>
              </a:defRPr>
            </a:lvl2pPr>
          </a:lstStyle>
          <a:p>
            <a:pPr lvl="0"/>
            <a:r>
              <a:rPr lang="en-US"/>
              <a:t>Date</a:t>
            </a:r>
          </a:p>
          <a:p>
            <a:pPr lvl="1"/>
            <a:r>
              <a:rPr lang="en-US"/>
              <a:t>Insert header here</a:t>
            </a:r>
            <a:br>
              <a:rPr lang="en-US"/>
            </a:br>
            <a:r>
              <a:rPr lang="en-US"/>
              <a:t>2 lines max, 16pt</a:t>
            </a:r>
          </a:p>
        </p:txBody>
      </p:sp>
      <p:sp>
        <p:nvSpPr>
          <p:cNvPr id="74" name="Text Placeholder 32">
            <a:extLst>
              <a:ext uri="{FF2B5EF4-FFF2-40B4-BE49-F238E27FC236}">
                <a16:creationId xmlns:a16="http://schemas.microsoft.com/office/drawing/2014/main" id="{EC5D4371-11B0-C045-E5B4-E3FAABBE812B}"/>
              </a:ext>
            </a:extLst>
          </p:cNvPr>
          <p:cNvSpPr>
            <a:spLocks noGrp="1"/>
          </p:cNvSpPr>
          <p:nvPr>
            <p:ph type="body" sz="quarter" idx="18"/>
          </p:nvPr>
        </p:nvSpPr>
        <p:spPr>
          <a:xfrm>
            <a:off x="15679634" y="5548852"/>
            <a:ext cx="4881624" cy="1481328"/>
          </a:xfrm>
          <a:noFill/>
        </p:spPr>
        <p:txBody>
          <a:bodyPr/>
          <a:lstStyle>
            <a:lvl1pPr>
              <a:defRPr sz="23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75" name="Text Placeholder 30">
            <a:extLst>
              <a:ext uri="{FF2B5EF4-FFF2-40B4-BE49-F238E27FC236}">
                <a16:creationId xmlns:a16="http://schemas.microsoft.com/office/drawing/2014/main" id="{D43976F3-B315-FDD8-77DB-8323FB70D365}"/>
              </a:ext>
            </a:extLst>
          </p:cNvPr>
          <p:cNvSpPr>
            <a:spLocks noGrp="1"/>
          </p:cNvSpPr>
          <p:nvPr>
            <p:ph type="body" sz="quarter" idx="19" hasCustomPrompt="1"/>
          </p:nvPr>
        </p:nvSpPr>
        <p:spPr>
          <a:xfrm>
            <a:off x="4714486" y="8594825"/>
            <a:ext cx="4881624" cy="1431162"/>
          </a:xfrm>
        </p:spPr>
        <p:txBody>
          <a:bodyPr>
            <a:spAutoFit/>
          </a:bodyPr>
          <a:lstStyle>
            <a:lvl1pPr>
              <a:spcBef>
                <a:spcPts val="0"/>
              </a:spcBef>
              <a:spcAft>
                <a:spcPts val="600"/>
              </a:spcAft>
              <a:defRPr sz="2399" b="0" i="0" cap="all" spc="600" baseline="0">
                <a:latin typeface="Aptos" panose="020B0004020202020204" pitchFamily="34" charset="0"/>
                <a:ea typeface="Helvetica Neue" panose="02000503000000020004" pitchFamily="2" charset="0"/>
                <a:cs typeface="Arial" panose="020B0604020202020204" pitchFamily="34" charset="0"/>
              </a:defRPr>
            </a:lvl1pPr>
            <a:lvl2pPr marL="0" indent="0">
              <a:spcBef>
                <a:spcPts val="0"/>
              </a:spcBef>
              <a:spcAft>
                <a:spcPts val="600"/>
              </a:spcAft>
              <a:buNone/>
              <a:defRPr sz="3199" b="0" i="0">
                <a:latin typeface="Aptos" panose="020B0004020202020204" pitchFamily="34" charset="0"/>
                <a:ea typeface="Helvetica Neue" panose="02000503000000020004" pitchFamily="2" charset="0"/>
                <a:cs typeface="Arial" panose="020B0604020202020204" pitchFamily="34" charset="0"/>
              </a:defRPr>
            </a:lvl2pPr>
          </a:lstStyle>
          <a:p>
            <a:pPr lvl="0"/>
            <a:r>
              <a:rPr lang="en-US"/>
              <a:t>Date</a:t>
            </a:r>
          </a:p>
          <a:p>
            <a:pPr lvl="1"/>
            <a:r>
              <a:rPr lang="en-US"/>
              <a:t>Insert header here</a:t>
            </a:r>
            <a:br>
              <a:rPr lang="en-US"/>
            </a:br>
            <a:r>
              <a:rPr lang="en-US"/>
              <a:t>2 lines max, 16pt</a:t>
            </a:r>
          </a:p>
        </p:txBody>
      </p:sp>
      <p:sp>
        <p:nvSpPr>
          <p:cNvPr id="76" name="Text Placeholder 32">
            <a:extLst>
              <a:ext uri="{FF2B5EF4-FFF2-40B4-BE49-F238E27FC236}">
                <a16:creationId xmlns:a16="http://schemas.microsoft.com/office/drawing/2014/main" id="{2A7B63B2-C88E-E149-376C-4D1303FB00BE}"/>
              </a:ext>
            </a:extLst>
          </p:cNvPr>
          <p:cNvSpPr>
            <a:spLocks noGrp="1"/>
          </p:cNvSpPr>
          <p:nvPr>
            <p:ph type="body" sz="quarter" idx="20"/>
          </p:nvPr>
        </p:nvSpPr>
        <p:spPr>
          <a:xfrm>
            <a:off x="4714486" y="10790874"/>
            <a:ext cx="4881624" cy="1481328"/>
          </a:xfrm>
          <a:noFill/>
        </p:spPr>
        <p:txBody>
          <a:bodyPr/>
          <a:lstStyle>
            <a:lvl1pPr>
              <a:defRPr sz="23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77" name="Text Placeholder 30">
            <a:extLst>
              <a:ext uri="{FF2B5EF4-FFF2-40B4-BE49-F238E27FC236}">
                <a16:creationId xmlns:a16="http://schemas.microsoft.com/office/drawing/2014/main" id="{A0949762-BFF5-27DA-4BCD-4C6B60F1014B}"/>
              </a:ext>
            </a:extLst>
          </p:cNvPr>
          <p:cNvSpPr>
            <a:spLocks noGrp="1"/>
          </p:cNvSpPr>
          <p:nvPr>
            <p:ph type="body" sz="quarter" idx="21" hasCustomPrompt="1"/>
          </p:nvPr>
        </p:nvSpPr>
        <p:spPr>
          <a:xfrm>
            <a:off x="11570700" y="8594825"/>
            <a:ext cx="4881624" cy="1431162"/>
          </a:xfrm>
        </p:spPr>
        <p:txBody>
          <a:bodyPr>
            <a:spAutoFit/>
          </a:bodyPr>
          <a:lstStyle>
            <a:lvl1pPr>
              <a:spcBef>
                <a:spcPts val="0"/>
              </a:spcBef>
              <a:spcAft>
                <a:spcPts val="600"/>
              </a:spcAft>
              <a:defRPr sz="2399" b="0" i="0" cap="all" spc="600" baseline="0">
                <a:latin typeface="Aptos" panose="020B0004020202020204" pitchFamily="34" charset="0"/>
                <a:ea typeface="Helvetica Neue" panose="02000503000000020004" pitchFamily="2" charset="0"/>
                <a:cs typeface="Arial" panose="020B0604020202020204" pitchFamily="34" charset="0"/>
              </a:defRPr>
            </a:lvl1pPr>
            <a:lvl2pPr marL="0" indent="0">
              <a:spcBef>
                <a:spcPts val="0"/>
              </a:spcBef>
              <a:spcAft>
                <a:spcPts val="600"/>
              </a:spcAft>
              <a:buNone/>
              <a:defRPr sz="3199" b="0" i="0">
                <a:latin typeface="Aptos" panose="020B0004020202020204" pitchFamily="34" charset="0"/>
                <a:ea typeface="Helvetica Neue" panose="02000503000000020004" pitchFamily="2" charset="0"/>
                <a:cs typeface="Arial" panose="020B0604020202020204" pitchFamily="34" charset="0"/>
              </a:defRPr>
            </a:lvl2pPr>
          </a:lstStyle>
          <a:p>
            <a:pPr lvl="0"/>
            <a:r>
              <a:rPr lang="en-US"/>
              <a:t>Date</a:t>
            </a:r>
          </a:p>
          <a:p>
            <a:pPr lvl="1"/>
            <a:r>
              <a:rPr lang="en-US"/>
              <a:t>Insert header here</a:t>
            </a:r>
            <a:br>
              <a:rPr lang="en-US"/>
            </a:br>
            <a:r>
              <a:rPr lang="en-US"/>
              <a:t>2 lines max, 16pt</a:t>
            </a:r>
          </a:p>
        </p:txBody>
      </p:sp>
      <p:sp>
        <p:nvSpPr>
          <p:cNvPr id="78" name="Text Placeholder 32">
            <a:extLst>
              <a:ext uri="{FF2B5EF4-FFF2-40B4-BE49-F238E27FC236}">
                <a16:creationId xmlns:a16="http://schemas.microsoft.com/office/drawing/2014/main" id="{DA1F5221-DD21-0996-2FF4-43CA8153C575}"/>
              </a:ext>
            </a:extLst>
          </p:cNvPr>
          <p:cNvSpPr>
            <a:spLocks noGrp="1"/>
          </p:cNvSpPr>
          <p:nvPr>
            <p:ph type="body" sz="quarter" idx="22"/>
          </p:nvPr>
        </p:nvSpPr>
        <p:spPr>
          <a:xfrm>
            <a:off x="11570700" y="10790874"/>
            <a:ext cx="4881624" cy="1481328"/>
          </a:xfrm>
          <a:noFill/>
        </p:spPr>
        <p:txBody>
          <a:bodyPr/>
          <a:lstStyle>
            <a:lvl1pPr>
              <a:defRPr sz="23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
        <p:nvSpPr>
          <p:cNvPr id="79" name="Text Placeholder 30">
            <a:extLst>
              <a:ext uri="{FF2B5EF4-FFF2-40B4-BE49-F238E27FC236}">
                <a16:creationId xmlns:a16="http://schemas.microsoft.com/office/drawing/2014/main" id="{1623C6BC-9683-FD77-63DC-63F20146E02A}"/>
              </a:ext>
            </a:extLst>
          </p:cNvPr>
          <p:cNvSpPr>
            <a:spLocks noGrp="1"/>
          </p:cNvSpPr>
          <p:nvPr>
            <p:ph type="body" sz="quarter" idx="23" hasCustomPrompt="1"/>
          </p:nvPr>
        </p:nvSpPr>
        <p:spPr>
          <a:xfrm>
            <a:off x="18566154" y="8594825"/>
            <a:ext cx="4881624" cy="1431162"/>
          </a:xfrm>
        </p:spPr>
        <p:txBody>
          <a:bodyPr>
            <a:spAutoFit/>
          </a:bodyPr>
          <a:lstStyle>
            <a:lvl1pPr>
              <a:spcBef>
                <a:spcPts val="0"/>
              </a:spcBef>
              <a:spcAft>
                <a:spcPts val="600"/>
              </a:spcAft>
              <a:defRPr sz="2399" b="0" i="0" cap="all" spc="600" baseline="0">
                <a:latin typeface="Aptos" panose="020B0004020202020204" pitchFamily="34" charset="0"/>
                <a:ea typeface="Helvetica Neue" panose="02000503000000020004" pitchFamily="2" charset="0"/>
                <a:cs typeface="Arial" panose="020B0604020202020204" pitchFamily="34" charset="0"/>
              </a:defRPr>
            </a:lvl1pPr>
            <a:lvl2pPr marL="0" indent="0">
              <a:spcBef>
                <a:spcPts val="0"/>
              </a:spcBef>
              <a:spcAft>
                <a:spcPts val="600"/>
              </a:spcAft>
              <a:buNone/>
              <a:defRPr sz="3199" b="0" i="0">
                <a:latin typeface="Aptos" panose="020B0004020202020204" pitchFamily="34" charset="0"/>
                <a:ea typeface="Helvetica Neue" panose="02000503000000020004" pitchFamily="2" charset="0"/>
                <a:cs typeface="Arial" panose="020B0604020202020204" pitchFamily="34" charset="0"/>
              </a:defRPr>
            </a:lvl2pPr>
          </a:lstStyle>
          <a:p>
            <a:pPr lvl="0"/>
            <a:r>
              <a:rPr lang="en-US"/>
              <a:t>Date</a:t>
            </a:r>
          </a:p>
          <a:p>
            <a:pPr lvl="1"/>
            <a:r>
              <a:rPr lang="en-US"/>
              <a:t>Insert header here</a:t>
            </a:r>
            <a:br>
              <a:rPr lang="en-US"/>
            </a:br>
            <a:r>
              <a:rPr lang="en-US"/>
              <a:t>2 lines max, 16pt</a:t>
            </a:r>
          </a:p>
        </p:txBody>
      </p:sp>
      <p:sp>
        <p:nvSpPr>
          <p:cNvPr id="80" name="Text Placeholder 32">
            <a:extLst>
              <a:ext uri="{FF2B5EF4-FFF2-40B4-BE49-F238E27FC236}">
                <a16:creationId xmlns:a16="http://schemas.microsoft.com/office/drawing/2014/main" id="{044BD963-B3F8-2B0C-2083-5528B5855243}"/>
              </a:ext>
            </a:extLst>
          </p:cNvPr>
          <p:cNvSpPr>
            <a:spLocks noGrp="1"/>
          </p:cNvSpPr>
          <p:nvPr>
            <p:ph type="body" sz="quarter" idx="24"/>
          </p:nvPr>
        </p:nvSpPr>
        <p:spPr>
          <a:xfrm>
            <a:off x="18566154" y="10790874"/>
            <a:ext cx="4881624" cy="1481328"/>
          </a:xfrm>
          <a:noFill/>
        </p:spPr>
        <p:txBody>
          <a:bodyPr/>
          <a:lstStyle>
            <a:lvl1pPr>
              <a:defRPr sz="2399" b="0" i="0">
                <a:latin typeface="Aptos" panose="020B0004020202020204" pitchFamily="34" charset="0"/>
                <a:ea typeface="Helvetica Neue" panose="02000503000000020004" pitchFamily="2"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2413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851444"/>
            <a:ext cx="22549326" cy="886396"/>
          </a:xfrm>
          <a:prstGeom prst="rect">
            <a:avLst/>
          </a:prstGeom>
        </p:spPr>
        <p:txBody>
          <a:bodyPr vert="horz" lIns="0" tIns="0" rIns="0" bIns="0" rtlCol="0" anchor="t" anchorCtr="0">
            <a:noAutofit/>
          </a:bodyPr>
          <a:lstStyle/>
          <a:p>
            <a:r>
              <a:rPr lang="en-US"/>
              <a:t>Click to edit Master title style</a:t>
            </a: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914162" y="3352802"/>
            <a:ext cx="22549322" cy="797442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914162" y="11526043"/>
            <a:ext cx="22549342" cy="730250"/>
          </a:xfrm>
          <a:prstGeom prst="rect">
            <a:avLst/>
          </a:prstGeom>
        </p:spPr>
        <p:txBody>
          <a:bodyPr vert="horz" lIns="0" tIns="0" rIns="0" bIns="0" rtlCol="0" anchor="b"/>
          <a:lstStyle>
            <a:lvl1pPr algn="l">
              <a:defRPr sz="2000" b="0" i="0">
                <a:solidFill>
                  <a:schemeClr val="tx1"/>
                </a:solidFill>
                <a:latin typeface="Aptos" panose="020B0004020202020204" pitchFamily="34" charset="0"/>
                <a:ea typeface="Helvetica Neue" panose="02000503000000020004" pitchFamily="2" charset="0"/>
                <a:cs typeface="Arial" panose="020B0604020202020204" pitchFamily="34" charset="0"/>
              </a:defRPr>
            </a:lvl1pPr>
          </a:lstStyle>
          <a:p>
            <a:endParaRPr lang="en-US"/>
          </a:p>
        </p:txBody>
      </p:sp>
      <p:cxnSp>
        <p:nvCxnSpPr>
          <p:cNvPr id="63" name="Straight Connector 62">
            <a:extLst>
              <a:ext uri="{FF2B5EF4-FFF2-40B4-BE49-F238E27FC236}">
                <a16:creationId xmlns:a16="http://schemas.microsoft.com/office/drawing/2014/main" id="{E625F117-0DEC-B65C-3767-D0D212C7DA11}"/>
              </a:ext>
            </a:extLst>
          </p:cNvPr>
          <p:cNvCxnSpPr>
            <a:cxnSpLocks/>
          </p:cNvCxnSpPr>
          <p:nvPr userDrawn="1"/>
        </p:nvCxnSpPr>
        <p:spPr>
          <a:xfrm>
            <a:off x="914162" y="2928676"/>
            <a:ext cx="2254932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998914"/>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14" r:id="rId8"/>
    <p:sldLayoutId id="2147484103" r:id="rId9"/>
    <p:sldLayoutId id="2147484104" r:id="rId10"/>
    <p:sldLayoutId id="2147484105" r:id="rId11"/>
    <p:sldLayoutId id="2147484106" r:id="rId12"/>
    <p:sldLayoutId id="2147484107" r:id="rId13"/>
    <p:sldLayoutId id="2147484108" r:id="rId14"/>
    <p:sldLayoutId id="2147484109" r:id="rId15"/>
    <p:sldLayoutId id="2147484110" r:id="rId16"/>
    <p:sldLayoutId id="2147484111" r:id="rId17"/>
    <p:sldLayoutId id="2147484112" r:id="rId18"/>
    <p:sldLayoutId id="2147484113" r:id="rId19"/>
  </p:sldLayoutIdLst>
  <p:hf sldNum="0" hdr="0" ftr="0" dt="0"/>
  <p:txStyles>
    <p:titleStyle>
      <a:lvl1pPr algn="l" defTabSz="1828343" rtl="0" eaLnBrk="1" latinLnBrk="0" hangingPunct="1">
        <a:lnSpc>
          <a:spcPct val="90000"/>
        </a:lnSpc>
        <a:spcBef>
          <a:spcPct val="0"/>
        </a:spcBef>
        <a:buNone/>
        <a:defRPr sz="6398" b="0" i="0" kern="1200" cap="none" baseline="0">
          <a:solidFill>
            <a:schemeClr val="tx1"/>
          </a:solidFill>
          <a:latin typeface="Aptos" panose="020B0004020202020204" pitchFamily="34" charset="0"/>
          <a:ea typeface="Helvetica Neue" panose="02000503000000020004" pitchFamily="2" charset="0"/>
          <a:cs typeface="Arial" panose="020B0604020202020204" pitchFamily="34" charset="0"/>
        </a:defRPr>
      </a:lvl1pPr>
    </p:titleStyle>
    <p:bodyStyle>
      <a:lvl1pPr marL="0" indent="0" algn="l" defTabSz="1828343" rtl="0" eaLnBrk="1" latinLnBrk="0" hangingPunct="1">
        <a:lnSpc>
          <a:spcPct val="100000"/>
        </a:lnSpc>
        <a:spcBef>
          <a:spcPts val="1200"/>
        </a:spcBef>
        <a:buFont typeface="Arial" panose="020B0604020202020204" pitchFamily="34" charset="0"/>
        <a:buNone/>
        <a:defRPr sz="4799" b="0" i="0" kern="1200">
          <a:solidFill>
            <a:schemeClr val="tx1"/>
          </a:solidFill>
          <a:latin typeface="Aptos" panose="020B0004020202020204" pitchFamily="34" charset="0"/>
          <a:ea typeface="Helvetica Neue" panose="02000503000000020004" pitchFamily="2" charset="0"/>
          <a:cs typeface="Arial" panose="020B0604020202020204" pitchFamily="34" charset="0"/>
        </a:defRPr>
      </a:lvl1pPr>
      <a:lvl2pPr marL="365669" indent="-548503" algn="l" defTabSz="1828343" rtl="0" eaLnBrk="1" latinLnBrk="0" hangingPunct="1">
        <a:lnSpc>
          <a:spcPct val="100000"/>
        </a:lnSpc>
        <a:spcBef>
          <a:spcPts val="1200"/>
        </a:spcBef>
        <a:buClr>
          <a:schemeClr val="tx1"/>
        </a:buClr>
        <a:buFont typeface="Arial" panose="020B0604020202020204" pitchFamily="34" charset="0"/>
        <a:buChar char="•"/>
        <a:defRPr sz="4799" b="0" i="0" kern="1200">
          <a:solidFill>
            <a:schemeClr val="tx1"/>
          </a:solidFill>
          <a:latin typeface="Aptos" panose="020B0004020202020204" pitchFamily="34" charset="0"/>
          <a:ea typeface="Helvetica Neue" panose="02000503000000020004" pitchFamily="2" charset="0"/>
          <a:cs typeface="Arial" panose="020B0604020202020204" pitchFamily="34" charset="0"/>
        </a:defRPr>
      </a:lvl2pPr>
      <a:lvl3pPr marL="1097006" indent="-548503" algn="l" defTabSz="1828343" rtl="0" eaLnBrk="1" latinLnBrk="0" hangingPunct="1">
        <a:lnSpc>
          <a:spcPct val="100000"/>
        </a:lnSpc>
        <a:spcBef>
          <a:spcPts val="1200"/>
        </a:spcBef>
        <a:buClr>
          <a:schemeClr val="tx1"/>
        </a:buClr>
        <a:buFont typeface="Arial" panose="020B0604020202020204" pitchFamily="34" charset="0"/>
        <a:buChar char="•"/>
        <a:defRPr sz="3599" b="0" i="0" kern="1200">
          <a:solidFill>
            <a:schemeClr val="tx1"/>
          </a:solidFill>
          <a:latin typeface="Aptos" panose="020B0004020202020204" pitchFamily="34" charset="0"/>
          <a:ea typeface="Helvetica Neue" panose="02000503000000020004" pitchFamily="2" charset="0"/>
          <a:cs typeface="Arial" panose="020B0604020202020204" pitchFamily="34" charset="0"/>
        </a:defRPr>
      </a:lvl3pPr>
      <a:lvl4pPr marL="1645509" indent="-548503" algn="l" defTabSz="1828343" rtl="0" eaLnBrk="1" latinLnBrk="0" hangingPunct="1">
        <a:lnSpc>
          <a:spcPct val="100000"/>
        </a:lnSpc>
        <a:spcBef>
          <a:spcPts val="1200"/>
        </a:spcBef>
        <a:buFont typeface="Aptos Light" panose="020B0004020202020204" pitchFamily="34" charset="0"/>
        <a:buChar char="−"/>
        <a:defRPr sz="3599" b="0" i="0" kern="1200">
          <a:solidFill>
            <a:schemeClr val="tx1"/>
          </a:solidFill>
          <a:latin typeface="Aptos" panose="020B0004020202020204" pitchFamily="34" charset="0"/>
          <a:ea typeface="Helvetica Neue" panose="02000503000000020004" pitchFamily="2" charset="0"/>
          <a:cs typeface="Arial" panose="020B0604020202020204" pitchFamily="34" charset="0"/>
        </a:defRPr>
      </a:lvl4pPr>
      <a:lvl5pPr marL="2194011" indent="-548503" algn="l" defTabSz="1828343" rtl="0" eaLnBrk="1" latinLnBrk="0" hangingPunct="1">
        <a:lnSpc>
          <a:spcPct val="100000"/>
        </a:lnSpc>
        <a:spcBef>
          <a:spcPts val="1200"/>
        </a:spcBef>
        <a:buClr>
          <a:schemeClr val="tx1"/>
        </a:buClr>
        <a:buFont typeface="Aptos Light" panose="020B0004020202020204" pitchFamily="34" charset="0"/>
        <a:buChar char="−"/>
        <a:defRPr sz="3199" b="0" i="0" kern="1200">
          <a:solidFill>
            <a:schemeClr val="tx1"/>
          </a:solidFill>
          <a:latin typeface="Aptos" panose="020B0004020202020204" pitchFamily="34" charset="0"/>
          <a:ea typeface="Helvetica Neue" panose="02000503000000020004" pitchFamily="2" charset="0"/>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26B43"/>
          </p15:clr>
        </p15:guide>
        <p15:guide id="4" pos="7392">
          <p15:clr>
            <a:srgbClr val="F26B43"/>
          </p15:clr>
        </p15:guide>
        <p15:guide id="6" orient="horz" pos="3864">
          <p15:clr>
            <a:srgbClr val="F26B43"/>
          </p15:clr>
        </p15:guide>
        <p15:guide id="7" orient="horz" pos="264">
          <p15:clr>
            <a:srgbClr val="F26B43"/>
          </p15:clr>
        </p15:guide>
        <p15:guide id="8" orient="horz" pos="10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ack and blue background&#10;&#10;Description automatically generated">
            <a:extLst>
              <a:ext uri="{FF2B5EF4-FFF2-40B4-BE49-F238E27FC236}">
                <a16:creationId xmlns:a16="http://schemas.microsoft.com/office/drawing/2014/main" id="{726DAE19-5C7E-5C10-E3BB-6B41417F53D6}"/>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
            <a:ext cx="24377650" cy="13716002"/>
          </a:xfrm>
          <a:prstGeom prst="rect">
            <a:avLst/>
          </a:prstGeom>
        </p:spPr>
      </p:pic>
    </p:spTree>
    <p:extLst>
      <p:ext uri="{BB962C8B-B14F-4D97-AF65-F5344CB8AC3E}">
        <p14:creationId xmlns:p14="http://schemas.microsoft.com/office/powerpoint/2010/main" val="1872052052"/>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851444"/>
            <a:ext cx="22549326" cy="886396"/>
          </a:xfrm>
          <a:prstGeom prst="rect">
            <a:avLst/>
          </a:prstGeom>
        </p:spPr>
        <p:txBody>
          <a:bodyPr vert="horz" lIns="0" tIns="0" rIns="0" bIns="0" rtlCol="0" anchor="t" anchorCtr="0">
            <a:noAutofit/>
          </a:bodyPr>
          <a:lstStyle/>
          <a:p>
            <a:r>
              <a:rPr lang="en-US"/>
              <a:t>Click to edit Master title style</a:t>
            </a: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914162" y="3352802"/>
            <a:ext cx="22549322" cy="797442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914162" y="11526043"/>
            <a:ext cx="22549342" cy="730250"/>
          </a:xfrm>
          <a:prstGeom prst="rect">
            <a:avLst/>
          </a:prstGeom>
        </p:spPr>
        <p:txBody>
          <a:bodyPr vert="horz" lIns="0" tIns="0" rIns="0" bIns="0" rtlCol="0" anchor="b"/>
          <a:lstStyle>
            <a:lvl1pPr algn="l">
              <a:defRPr sz="2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a:p>
        </p:txBody>
      </p:sp>
      <p:cxnSp>
        <p:nvCxnSpPr>
          <p:cNvPr id="63" name="Straight Connector 62">
            <a:extLst>
              <a:ext uri="{FF2B5EF4-FFF2-40B4-BE49-F238E27FC236}">
                <a16:creationId xmlns:a16="http://schemas.microsoft.com/office/drawing/2014/main" id="{E625F117-0DEC-B65C-3767-D0D212C7DA11}"/>
              </a:ext>
            </a:extLst>
          </p:cNvPr>
          <p:cNvCxnSpPr>
            <a:cxnSpLocks/>
          </p:cNvCxnSpPr>
          <p:nvPr userDrawn="1"/>
        </p:nvCxnSpPr>
        <p:spPr>
          <a:xfrm>
            <a:off x="914162" y="2928676"/>
            <a:ext cx="2254932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560398"/>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Lst>
  <p:hf sldNum="0" hdr="0" ftr="0" dt="0"/>
  <p:txStyles>
    <p:titleStyle>
      <a:lvl1pPr algn="l" defTabSz="1828343" rtl="0" eaLnBrk="1" latinLnBrk="0" hangingPunct="1">
        <a:lnSpc>
          <a:spcPct val="90000"/>
        </a:lnSpc>
        <a:spcBef>
          <a:spcPct val="0"/>
        </a:spcBef>
        <a:buNone/>
        <a:defRPr sz="6398" b="1"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0" indent="0" algn="l" defTabSz="1828343" rtl="0" eaLnBrk="1" latinLnBrk="0" hangingPunct="1">
        <a:lnSpc>
          <a:spcPct val="100000"/>
        </a:lnSpc>
        <a:spcBef>
          <a:spcPts val="1200"/>
        </a:spcBef>
        <a:buFont typeface="Arial" panose="020B0604020202020204" pitchFamily="34" charset="0"/>
        <a:buNone/>
        <a:defRPr sz="4799"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365669" indent="-548503" algn="l" defTabSz="1828343" rtl="0" eaLnBrk="1" latinLnBrk="0" hangingPunct="1">
        <a:lnSpc>
          <a:spcPct val="100000"/>
        </a:lnSpc>
        <a:spcBef>
          <a:spcPts val="1200"/>
        </a:spcBef>
        <a:buClr>
          <a:schemeClr val="tx1"/>
        </a:buClr>
        <a:buFont typeface="Arial" panose="020B0604020202020204" pitchFamily="34" charset="0"/>
        <a:buChar char="•"/>
        <a:defRPr sz="4799"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097006" indent="-548503" algn="l" defTabSz="1828343" rtl="0" eaLnBrk="1" latinLnBrk="0" hangingPunct="1">
        <a:lnSpc>
          <a:spcPct val="100000"/>
        </a:lnSpc>
        <a:spcBef>
          <a:spcPts val="1200"/>
        </a:spcBef>
        <a:buClr>
          <a:schemeClr val="tx1"/>
        </a:buClr>
        <a:buFont typeface="Arial" panose="020B0604020202020204" pitchFamily="34" charset="0"/>
        <a:buChar char="•"/>
        <a:defRPr sz="3599"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45509" indent="-548503" algn="l" defTabSz="1828343" rtl="0" eaLnBrk="1" latinLnBrk="0" hangingPunct="1">
        <a:lnSpc>
          <a:spcPct val="100000"/>
        </a:lnSpc>
        <a:spcBef>
          <a:spcPts val="1200"/>
        </a:spcBef>
        <a:buFont typeface="Aptos Light" panose="020B0004020202020204" pitchFamily="34" charset="0"/>
        <a:buChar char="−"/>
        <a:defRPr sz="3599"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194011" indent="-548503" algn="l" defTabSz="1828343" rtl="0" eaLnBrk="1" latinLnBrk="0" hangingPunct="1">
        <a:lnSpc>
          <a:spcPct val="100000"/>
        </a:lnSpc>
        <a:spcBef>
          <a:spcPts val="1200"/>
        </a:spcBef>
        <a:buClr>
          <a:schemeClr val="tx1"/>
        </a:buClr>
        <a:buFont typeface="Aptos Light" panose="020B0004020202020204" pitchFamily="34" charset="0"/>
        <a:buChar char="−"/>
        <a:defRPr sz="3199"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26B43"/>
          </p15:clr>
        </p15:guide>
        <p15:guide id="4" pos="7392">
          <p15:clr>
            <a:srgbClr val="F26B43"/>
          </p15:clr>
        </p15:guide>
        <p15:guide id="6" orient="horz" pos="3864">
          <p15:clr>
            <a:srgbClr val="F26B43"/>
          </p15:clr>
        </p15:guide>
        <p15:guide id="7" orient="horz" pos="264">
          <p15:clr>
            <a:srgbClr val="F26B43"/>
          </p15:clr>
        </p15:guide>
        <p15:guide id="8" orient="horz" pos="105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2103120"/>
            <a:ext cx="22549326" cy="886396"/>
          </a:xfrm>
          <a:prstGeom prst="rect">
            <a:avLst/>
          </a:prstGeom>
        </p:spPr>
        <p:txBody>
          <a:bodyPr vert="horz" lIns="0" tIns="0" rIns="0" bIns="0" rtlCol="0" anchor="t" anchorCtr="0">
            <a:spAutoFit/>
          </a:bodyPr>
          <a:lstStyle/>
          <a:p>
            <a:r>
              <a:rPr lang="en-US"/>
              <a:t>Click to edit Master title style</a:t>
            </a: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914162" y="4587242"/>
            <a:ext cx="22549322" cy="768096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914154" y="12454367"/>
            <a:ext cx="22549342" cy="730250"/>
          </a:xfrm>
          <a:prstGeom prst="rect">
            <a:avLst/>
          </a:prstGeom>
        </p:spPr>
        <p:txBody>
          <a:bodyPr vert="horz" lIns="0" tIns="0" rIns="0" bIns="0" rtlCol="0" anchor="b"/>
          <a:lstStyle>
            <a:lvl1pPr algn="l">
              <a:defRPr sz="2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a:p>
        </p:txBody>
      </p:sp>
      <p:cxnSp>
        <p:nvCxnSpPr>
          <p:cNvPr id="6" name="Straight Connector 5">
            <a:extLst>
              <a:ext uri="{FF2B5EF4-FFF2-40B4-BE49-F238E27FC236}">
                <a16:creationId xmlns:a16="http://schemas.microsoft.com/office/drawing/2014/main" id="{9A22838B-CBC2-603E-D33E-834D02C1DC85}"/>
              </a:ext>
            </a:extLst>
          </p:cNvPr>
          <p:cNvCxnSpPr>
            <a:cxnSpLocks/>
          </p:cNvCxnSpPr>
          <p:nvPr userDrawn="1"/>
        </p:nvCxnSpPr>
        <p:spPr>
          <a:xfrm>
            <a:off x="914146" y="1708818"/>
            <a:ext cx="2254932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007758"/>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2" r:id="rId10"/>
  </p:sldLayoutIdLst>
  <p:hf sldNum="0" hdr="0" ftr="0" dt="0"/>
  <p:txStyles>
    <p:titleStyle>
      <a:lvl1pPr algn="l" defTabSz="1828343" rtl="0" eaLnBrk="1" latinLnBrk="0" hangingPunct="1">
        <a:lnSpc>
          <a:spcPct val="90000"/>
        </a:lnSpc>
        <a:spcBef>
          <a:spcPct val="0"/>
        </a:spcBef>
        <a:buNone/>
        <a:defRPr sz="6398" b="1" kern="1200" cap="none"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0" indent="0" algn="l" defTabSz="1828343" rtl="0" eaLnBrk="1" latinLnBrk="0" hangingPunct="1">
        <a:lnSpc>
          <a:spcPct val="100000"/>
        </a:lnSpc>
        <a:spcBef>
          <a:spcPts val="1200"/>
        </a:spcBef>
        <a:buFont typeface="Arial" panose="020B0604020202020204" pitchFamily="34" charset="0"/>
        <a:buNone/>
        <a:defRPr sz="4799"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365669" indent="-548503" algn="l" defTabSz="1828343" rtl="0" eaLnBrk="1" latinLnBrk="0" hangingPunct="1">
        <a:lnSpc>
          <a:spcPct val="100000"/>
        </a:lnSpc>
        <a:spcBef>
          <a:spcPts val="1200"/>
        </a:spcBef>
        <a:buClr>
          <a:schemeClr val="tx1"/>
        </a:buClr>
        <a:buFont typeface="Arial" panose="020B0604020202020204" pitchFamily="34" charset="0"/>
        <a:buChar char="•"/>
        <a:defRPr sz="4799"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097006" indent="-548503" algn="l" defTabSz="1828343" rtl="0" eaLnBrk="1" latinLnBrk="0" hangingPunct="1">
        <a:lnSpc>
          <a:spcPct val="100000"/>
        </a:lnSpc>
        <a:spcBef>
          <a:spcPts val="1200"/>
        </a:spcBef>
        <a:buClr>
          <a:schemeClr val="tx1"/>
        </a:buClr>
        <a:buFont typeface="Arial" panose="020B0604020202020204" pitchFamily="34" charset="0"/>
        <a:buChar char="•"/>
        <a:defRPr sz="3599"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45509" indent="-548503" algn="l" defTabSz="1828343" rtl="0" eaLnBrk="1" latinLnBrk="0" hangingPunct="1">
        <a:lnSpc>
          <a:spcPct val="100000"/>
        </a:lnSpc>
        <a:spcBef>
          <a:spcPts val="1200"/>
        </a:spcBef>
        <a:buFont typeface="Aptos Light" panose="020B0004020202020204" pitchFamily="34" charset="0"/>
        <a:buChar char="−"/>
        <a:defRPr sz="3599"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194011" indent="-548503" algn="l" defTabSz="1828343" rtl="0" eaLnBrk="1" latinLnBrk="0" hangingPunct="1">
        <a:lnSpc>
          <a:spcPct val="100000"/>
        </a:lnSpc>
        <a:spcBef>
          <a:spcPts val="1200"/>
        </a:spcBef>
        <a:buClr>
          <a:schemeClr val="tx1"/>
        </a:buClr>
        <a:buFont typeface="Aptos Light" panose="020B0004020202020204" pitchFamily="34" charset="0"/>
        <a:buChar char="−"/>
        <a:defRPr sz="3199"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26B43"/>
          </p15:clr>
        </p15:guide>
        <p15:guide id="4" pos="7392">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pmi-snc.org/" TargetMode="External"/><Relationship Id="rId2" Type="http://schemas.openxmlformats.org/officeDocument/2006/relationships/image" Target="../media/image23.png"/><Relationship Id="rId1" Type="http://schemas.openxmlformats.org/officeDocument/2006/relationships/slideLayout" Target="../slideLayouts/slideLayout22.xml"/><Relationship Id="rId4" Type="http://schemas.openxmlformats.org/officeDocument/2006/relationships/hyperlink" Target="https://app.smartsheet.com/b/form/019e324d1281751dabbd44993b1869c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11E0A5-763D-F027-B1B0-7FAEF18C54A2}"/>
              </a:ext>
            </a:extLst>
          </p:cNvPr>
          <p:cNvPicPr>
            <a:picLocks noChangeAspect="1"/>
          </p:cNvPicPr>
          <p:nvPr/>
        </p:nvPicPr>
        <p:blipFill>
          <a:blip r:embed="rId2"/>
          <a:srcRect t="276"/>
          <a:stretch>
            <a:fillRect/>
          </a:stretch>
        </p:blipFill>
        <p:spPr>
          <a:xfrm>
            <a:off x="16968651" y="6327457"/>
            <a:ext cx="7408999" cy="7388543"/>
          </a:xfrm>
          <a:prstGeom prst="rect">
            <a:avLst/>
          </a:prstGeom>
          <a:ln>
            <a:noFill/>
          </a:ln>
          <a:effectLst>
            <a:softEdge rad="635000"/>
          </a:effectLst>
        </p:spPr>
      </p:pic>
      <p:sp>
        <p:nvSpPr>
          <p:cNvPr id="2" name="Title 1">
            <a:extLst>
              <a:ext uri="{FF2B5EF4-FFF2-40B4-BE49-F238E27FC236}">
                <a16:creationId xmlns:a16="http://schemas.microsoft.com/office/drawing/2014/main" id="{32C857A1-966A-0112-E59B-A0555A264085}"/>
              </a:ext>
            </a:extLst>
          </p:cNvPr>
          <p:cNvSpPr>
            <a:spLocks noGrp="1"/>
          </p:cNvSpPr>
          <p:nvPr>
            <p:ph type="title"/>
          </p:nvPr>
        </p:nvSpPr>
        <p:spPr>
          <a:xfrm>
            <a:off x="1584521" y="6703134"/>
            <a:ext cx="17539361" cy="1558650"/>
          </a:xfrm>
        </p:spPr>
        <p:txBody>
          <a:bodyPr/>
          <a:lstStyle/>
          <a:p>
            <a:r>
              <a:rPr lang="en-US" sz="11500" b="1" dirty="0">
                <a:latin typeface="+mj-lt"/>
              </a:rPr>
              <a:t>PMO of the Year</a:t>
            </a:r>
          </a:p>
        </p:txBody>
      </p:sp>
      <p:sp>
        <p:nvSpPr>
          <p:cNvPr id="4" name="Text Placeholder 3">
            <a:extLst>
              <a:ext uri="{FF2B5EF4-FFF2-40B4-BE49-F238E27FC236}">
                <a16:creationId xmlns:a16="http://schemas.microsoft.com/office/drawing/2014/main" id="{650BE760-D68D-1719-E7E2-0F545FC0ECF4}"/>
              </a:ext>
            </a:extLst>
          </p:cNvPr>
          <p:cNvSpPr>
            <a:spLocks noGrp="1"/>
          </p:cNvSpPr>
          <p:nvPr>
            <p:ph type="body" sz="quarter" idx="14"/>
          </p:nvPr>
        </p:nvSpPr>
        <p:spPr>
          <a:xfrm>
            <a:off x="1584519" y="8261784"/>
            <a:ext cx="13626724" cy="1412874"/>
          </a:xfrm>
        </p:spPr>
        <p:txBody>
          <a:bodyPr/>
          <a:lstStyle/>
          <a:p>
            <a:r>
              <a:rPr lang="en-US" sz="8000" dirty="0">
                <a:latin typeface="+mj-lt"/>
              </a:rPr>
              <a:t>Submission Template</a:t>
            </a:r>
          </a:p>
        </p:txBody>
      </p:sp>
      <p:pic>
        <p:nvPicPr>
          <p:cNvPr id="5" name="Picture Placeholder 3">
            <a:extLst>
              <a:ext uri="{FF2B5EF4-FFF2-40B4-BE49-F238E27FC236}">
                <a16:creationId xmlns:a16="http://schemas.microsoft.com/office/drawing/2014/main" id="{0368D390-8DBF-F94A-9A0C-B025D5D7886C}"/>
              </a:ext>
            </a:extLst>
          </p:cNvPr>
          <p:cNvPicPr>
            <a:picLocks noChangeAspect="1"/>
          </p:cNvPicPr>
          <p:nvPr/>
        </p:nvPicPr>
        <p:blipFill>
          <a:blip r:embed="rId3"/>
          <a:stretch>
            <a:fillRect/>
          </a:stretch>
        </p:blipFill>
        <p:spPr>
          <a:xfrm>
            <a:off x="1584521" y="2179609"/>
            <a:ext cx="10081260" cy="3108960"/>
          </a:xfrm>
          <a:prstGeom prst="rect">
            <a:avLst/>
          </a:prstGeom>
          <a:solidFill>
            <a:schemeClr val="bg1"/>
          </a:solidFill>
        </p:spPr>
      </p:pic>
    </p:spTree>
    <p:extLst>
      <p:ext uri="{BB962C8B-B14F-4D97-AF65-F5344CB8AC3E}">
        <p14:creationId xmlns:p14="http://schemas.microsoft.com/office/powerpoint/2010/main" val="57986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0C1A-0844-3153-3B7A-1D7397DBD165}"/>
              </a:ext>
            </a:extLst>
          </p:cNvPr>
          <p:cNvSpPr>
            <a:spLocks noGrp="1"/>
          </p:cNvSpPr>
          <p:nvPr>
            <p:ph type="title"/>
          </p:nvPr>
        </p:nvSpPr>
        <p:spPr/>
        <p:txBody>
          <a:bodyPr/>
          <a:lstStyle/>
          <a:p>
            <a:r>
              <a:rPr lang="en-US" sz="7200" dirty="0"/>
              <a:t>[ Your Company Name Here]</a:t>
            </a:r>
          </a:p>
        </p:txBody>
      </p:sp>
      <p:sp>
        <p:nvSpPr>
          <p:cNvPr id="4" name="Text Placeholder 3">
            <a:extLst>
              <a:ext uri="{FF2B5EF4-FFF2-40B4-BE49-F238E27FC236}">
                <a16:creationId xmlns:a16="http://schemas.microsoft.com/office/drawing/2014/main" id="{994E805D-8589-7F0D-280B-1B2926AD916E}"/>
              </a:ext>
            </a:extLst>
          </p:cNvPr>
          <p:cNvSpPr>
            <a:spLocks noGrp="1"/>
          </p:cNvSpPr>
          <p:nvPr>
            <p:ph type="body" sz="quarter" idx="13"/>
          </p:nvPr>
        </p:nvSpPr>
        <p:spPr>
          <a:xfrm>
            <a:off x="2010216" y="4616896"/>
            <a:ext cx="5850636" cy="492314"/>
          </a:xfrm>
        </p:spPr>
        <p:txBody>
          <a:bodyPr/>
          <a:lstStyle/>
          <a:p>
            <a:r>
              <a:rPr lang="en-US" dirty="0">
                <a:solidFill>
                  <a:schemeClr val="accent1"/>
                </a:solidFill>
              </a:rPr>
              <a:t>PMO Structure</a:t>
            </a:r>
          </a:p>
        </p:txBody>
      </p:sp>
      <p:sp>
        <p:nvSpPr>
          <p:cNvPr id="5" name="Text Placeholder 4">
            <a:extLst>
              <a:ext uri="{FF2B5EF4-FFF2-40B4-BE49-F238E27FC236}">
                <a16:creationId xmlns:a16="http://schemas.microsoft.com/office/drawing/2014/main" id="{B00FE587-4B65-307A-FEF2-A98876D81203}"/>
              </a:ext>
            </a:extLst>
          </p:cNvPr>
          <p:cNvSpPr>
            <a:spLocks noGrp="1"/>
          </p:cNvSpPr>
          <p:nvPr>
            <p:ph type="body" sz="quarter" idx="14"/>
          </p:nvPr>
        </p:nvSpPr>
        <p:spPr>
          <a:xfrm>
            <a:off x="2010215" y="7314579"/>
            <a:ext cx="6624333" cy="5199637"/>
          </a:xfrm>
        </p:spPr>
        <p:txBody>
          <a:bodyPr/>
          <a:lstStyle/>
          <a:p>
            <a:r>
              <a:rPr lang="en-US" sz="2800" dirty="0"/>
              <a:t>Type: [enterprise or departmental]</a:t>
            </a:r>
          </a:p>
          <a:p>
            <a:r>
              <a:rPr lang="en-US" sz="2800" dirty="0"/>
              <a:t># of Employees: [including staff </a:t>
            </a:r>
            <a:r>
              <a:rPr lang="en-US" sz="2800" dirty="0" err="1"/>
              <a:t>aug</a:t>
            </a:r>
            <a:r>
              <a:rPr lang="en-US" sz="2800" dirty="0"/>
              <a:t>]</a:t>
            </a:r>
          </a:p>
          <a:p>
            <a:r>
              <a:rPr lang="en-US" sz="2800" dirty="0"/>
              <a:t>Approx. Annual Budget: </a:t>
            </a:r>
          </a:p>
          <a:p>
            <a:r>
              <a:rPr lang="en-US" sz="2800" dirty="0"/>
              <a:t>Largest Single Project Budget:</a:t>
            </a:r>
          </a:p>
          <a:p>
            <a:r>
              <a:rPr lang="en-US" sz="2800" dirty="0"/>
              <a:t># of Current Projects in Portfolio:</a:t>
            </a:r>
          </a:p>
          <a:p>
            <a:r>
              <a:rPr lang="en-US" sz="2800" dirty="0"/>
              <a:t>Industry:</a:t>
            </a:r>
          </a:p>
          <a:p>
            <a:r>
              <a:rPr lang="en-US" sz="2800" dirty="0"/>
              <a:t>Year PMO Established:</a:t>
            </a:r>
          </a:p>
          <a:p>
            <a:r>
              <a:rPr lang="en-US" sz="2800" dirty="0"/>
              <a:t>Number of PMI Certified Employees:</a:t>
            </a:r>
          </a:p>
          <a:p>
            <a:endParaRPr lang="en-US" sz="2800" dirty="0"/>
          </a:p>
          <a:p>
            <a:endParaRPr lang="en-US" sz="2800" dirty="0"/>
          </a:p>
          <a:p>
            <a:endParaRPr lang="en-US" sz="2800" dirty="0"/>
          </a:p>
          <a:p>
            <a:endParaRPr lang="en-US" sz="2800" dirty="0"/>
          </a:p>
        </p:txBody>
      </p:sp>
      <p:sp>
        <p:nvSpPr>
          <p:cNvPr id="6" name="Text Placeholder 5">
            <a:extLst>
              <a:ext uri="{FF2B5EF4-FFF2-40B4-BE49-F238E27FC236}">
                <a16:creationId xmlns:a16="http://schemas.microsoft.com/office/drawing/2014/main" id="{3A5FDA21-B3EB-583F-8B91-2FBA2C0C6405}"/>
              </a:ext>
            </a:extLst>
          </p:cNvPr>
          <p:cNvSpPr>
            <a:spLocks noGrp="1"/>
          </p:cNvSpPr>
          <p:nvPr>
            <p:ph type="body" sz="quarter" idx="15"/>
          </p:nvPr>
        </p:nvSpPr>
        <p:spPr>
          <a:xfrm>
            <a:off x="9807433" y="4616896"/>
            <a:ext cx="5850636" cy="492314"/>
          </a:xfrm>
        </p:spPr>
        <p:txBody>
          <a:bodyPr/>
          <a:lstStyle/>
          <a:p>
            <a:r>
              <a:rPr lang="en-US" dirty="0">
                <a:solidFill>
                  <a:schemeClr val="accent5"/>
                </a:solidFill>
              </a:rPr>
              <a:t>Submission Sponsor</a:t>
            </a:r>
          </a:p>
        </p:txBody>
      </p:sp>
      <p:sp>
        <p:nvSpPr>
          <p:cNvPr id="7" name="Text Placeholder 6">
            <a:extLst>
              <a:ext uri="{FF2B5EF4-FFF2-40B4-BE49-F238E27FC236}">
                <a16:creationId xmlns:a16="http://schemas.microsoft.com/office/drawing/2014/main" id="{B527C623-B22A-2285-6512-C5B132F1EEC2}"/>
              </a:ext>
            </a:extLst>
          </p:cNvPr>
          <p:cNvSpPr>
            <a:spLocks noGrp="1"/>
          </p:cNvSpPr>
          <p:nvPr>
            <p:ph type="body" sz="quarter" idx="16"/>
          </p:nvPr>
        </p:nvSpPr>
        <p:spPr>
          <a:xfrm>
            <a:off x="9807433" y="7314579"/>
            <a:ext cx="6624332" cy="4899192"/>
          </a:xfrm>
        </p:spPr>
        <p:txBody>
          <a:bodyPr/>
          <a:lstStyle/>
          <a:p>
            <a:r>
              <a:rPr lang="en-US" sz="2800" dirty="0"/>
              <a:t>Sponsor Name: [must be a leader in the organization who will act as our contact]</a:t>
            </a:r>
          </a:p>
          <a:p>
            <a:endParaRPr lang="en-US" sz="2800" dirty="0"/>
          </a:p>
          <a:p>
            <a:r>
              <a:rPr lang="en-US" sz="2800" dirty="0"/>
              <a:t>Sponsor Title: </a:t>
            </a:r>
          </a:p>
          <a:p>
            <a:endParaRPr lang="en-US" sz="2800" dirty="0"/>
          </a:p>
          <a:p>
            <a:r>
              <a:rPr lang="en-US" sz="2800" dirty="0"/>
              <a:t>Sponsor Email:</a:t>
            </a:r>
          </a:p>
          <a:p>
            <a:endParaRPr lang="en-US" sz="2800" dirty="0"/>
          </a:p>
        </p:txBody>
      </p:sp>
      <p:sp>
        <p:nvSpPr>
          <p:cNvPr id="8" name="Text Placeholder 7">
            <a:extLst>
              <a:ext uri="{FF2B5EF4-FFF2-40B4-BE49-F238E27FC236}">
                <a16:creationId xmlns:a16="http://schemas.microsoft.com/office/drawing/2014/main" id="{DBD3A250-A362-4E44-E642-56B0368A2FCB}"/>
              </a:ext>
            </a:extLst>
          </p:cNvPr>
          <p:cNvSpPr>
            <a:spLocks noGrp="1"/>
          </p:cNvSpPr>
          <p:nvPr>
            <p:ph type="body" sz="quarter" idx="17"/>
          </p:nvPr>
        </p:nvSpPr>
        <p:spPr>
          <a:xfrm>
            <a:off x="17612852" y="4616896"/>
            <a:ext cx="5850636" cy="492314"/>
          </a:xfrm>
        </p:spPr>
        <p:txBody>
          <a:bodyPr/>
          <a:lstStyle/>
          <a:p>
            <a:r>
              <a:rPr lang="en-US" dirty="0">
                <a:solidFill>
                  <a:schemeClr val="accent2"/>
                </a:solidFill>
              </a:rPr>
              <a:t>Company info</a:t>
            </a:r>
          </a:p>
        </p:txBody>
      </p:sp>
      <p:sp>
        <p:nvSpPr>
          <p:cNvPr id="9" name="Text Placeholder 8">
            <a:extLst>
              <a:ext uri="{FF2B5EF4-FFF2-40B4-BE49-F238E27FC236}">
                <a16:creationId xmlns:a16="http://schemas.microsoft.com/office/drawing/2014/main" id="{AFABE948-9ABB-1AF6-2822-C84F029515BC}"/>
              </a:ext>
            </a:extLst>
          </p:cNvPr>
          <p:cNvSpPr>
            <a:spLocks noGrp="1"/>
          </p:cNvSpPr>
          <p:nvPr>
            <p:ph type="body" sz="quarter" idx="18"/>
          </p:nvPr>
        </p:nvSpPr>
        <p:spPr>
          <a:xfrm>
            <a:off x="17604649" y="7314579"/>
            <a:ext cx="6130561" cy="5095135"/>
          </a:xfrm>
        </p:spPr>
        <p:txBody>
          <a:bodyPr/>
          <a:lstStyle/>
          <a:p>
            <a:r>
              <a:rPr lang="en-US" sz="2800" dirty="0"/>
              <a:t>Website URL:</a:t>
            </a:r>
          </a:p>
          <a:p>
            <a:endParaRPr lang="en-US" sz="2800" dirty="0"/>
          </a:p>
          <a:p>
            <a:r>
              <a:rPr lang="en-US" sz="2800" dirty="0"/>
              <a:t>LinkedIn URL:</a:t>
            </a:r>
          </a:p>
          <a:p>
            <a:endParaRPr lang="en-US" sz="2800" dirty="0"/>
          </a:p>
          <a:p>
            <a:r>
              <a:rPr lang="en-US" sz="2800" dirty="0"/>
              <a:t>Logo Image:</a:t>
            </a:r>
          </a:p>
        </p:txBody>
      </p:sp>
      <p:sp>
        <p:nvSpPr>
          <p:cNvPr id="17" name="Online Image Placeholder 16">
            <a:extLst>
              <a:ext uri="{FF2B5EF4-FFF2-40B4-BE49-F238E27FC236}">
                <a16:creationId xmlns:a16="http://schemas.microsoft.com/office/drawing/2014/main" id="{AB0C2299-E3BD-93BC-61BF-1AAA44BD4933}"/>
              </a:ext>
            </a:extLst>
          </p:cNvPr>
          <p:cNvSpPr>
            <a:spLocks noGrp="1"/>
          </p:cNvSpPr>
          <p:nvPr>
            <p:ph type="clipArt" sz="quarter" idx="20"/>
          </p:nvPr>
        </p:nvSpPr>
        <p:spPr/>
        <p:txBody>
          <a:bodyPr/>
          <a:lstStyle/>
          <a:p>
            <a:endParaRPr lang="en-US"/>
          </a:p>
        </p:txBody>
      </p:sp>
    </p:spTree>
    <p:extLst>
      <p:ext uri="{BB962C8B-B14F-4D97-AF65-F5344CB8AC3E}">
        <p14:creationId xmlns:p14="http://schemas.microsoft.com/office/powerpoint/2010/main" val="350855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F6B1AD-F17B-6B9D-C6DA-38B3C380D844}"/>
              </a:ext>
            </a:extLst>
          </p:cNvPr>
          <p:cNvSpPr>
            <a:spLocks noGrp="1"/>
          </p:cNvSpPr>
          <p:nvPr>
            <p:ph type="body" sz="quarter" idx="10"/>
          </p:nvPr>
        </p:nvSpPr>
        <p:spPr>
          <a:xfrm>
            <a:off x="3632269" y="9868841"/>
            <a:ext cx="17113110" cy="2096735"/>
          </a:xfrm>
        </p:spPr>
        <p:txBody>
          <a:bodyPr anchor="t"/>
          <a:lstStyle/>
          <a:p>
            <a:pPr algn="ctr"/>
            <a:r>
              <a:rPr lang="en-US" dirty="0">
                <a:solidFill>
                  <a:schemeClr val="tx1">
                    <a:lumMod val="10000"/>
                    <a:lumOff val="90000"/>
                  </a:schemeClr>
                </a:solidFill>
              </a:rPr>
              <a:t>Why do you feel your PMO should </a:t>
            </a:r>
          </a:p>
          <a:p>
            <a:pPr algn="ctr"/>
            <a:r>
              <a:rPr lang="en-US" dirty="0">
                <a:solidFill>
                  <a:schemeClr val="tx1">
                    <a:lumMod val="10000"/>
                    <a:lumOff val="90000"/>
                  </a:schemeClr>
                </a:solidFill>
              </a:rPr>
              <a:t>win this award?</a:t>
            </a:r>
          </a:p>
        </p:txBody>
      </p:sp>
      <p:sp>
        <p:nvSpPr>
          <p:cNvPr id="3" name="Text Placeholder 2">
            <a:extLst>
              <a:ext uri="{FF2B5EF4-FFF2-40B4-BE49-F238E27FC236}">
                <a16:creationId xmlns:a16="http://schemas.microsoft.com/office/drawing/2014/main" id="{D29AE6E6-EFEF-FAD1-BA60-4D164A36A86B}"/>
              </a:ext>
            </a:extLst>
          </p:cNvPr>
          <p:cNvSpPr>
            <a:spLocks noGrp="1"/>
          </p:cNvSpPr>
          <p:nvPr>
            <p:ph type="body" sz="quarter" idx="11"/>
          </p:nvPr>
        </p:nvSpPr>
        <p:spPr>
          <a:xfrm>
            <a:off x="3632269" y="979714"/>
            <a:ext cx="17113110" cy="7824651"/>
          </a:xfrm>
        </p:spPr>
        <p:txBody>
          <a:bodyPr/>
          <a:lstStyle/>
          <a:p>
            <a:r>
              <a:rPr lang="en-US" dirty="0"/>
              <a:t>[ your response here ]</a:t>
            </a:r>
          </a:p>
        </p:txBody>
      </p:sp>
    </p:spTree>
    <p:extLst>
      <p:ext uri="{BB962C8B-B14F-4D97-AF65-F5344CB8AC3E}">
        <p14:creationId xmlns:p14="http://schemas.microsoft.com/office/powerpoint/2010/main" val="428146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2E534-0CF5-A241-7F70-86B16306190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C2BDD4-4003-7CCA-E064-3D61B4DE5839}"/>
              </a:ext>
            </a:extLst>
          </p:cNvPr>
          <p:cNvSpPr>
            <a:spLocks noGrp="1"/>
          </p:cNvSpPr>
          <p:nvPr>
            <p:ph type="body" sz="quarter" idx="10"/>
          </p:nvPr>
        </p:nvSpPr>
        <p:spPr>
          <a:xfrm>
            <a:off x="3631344" y="9849393"/>
            <a:ext cx="17113110" cy="2400989"/>
          </a:xfrm>
        </p:spPr>
        <p:txBody>
          <a:bodyPr anchor="t"/>
          <a:lstStyle/>
          <a:p>
            <a:pPr algn="ctr"/>
            <a:r>
              <a:rPr lang="en-US" dirty="0">
                <a:solidFill>
                  <a:schemeClr val="accent3">
                    <a:lumMod val="20000"/>
                    <a:lumOff val="80000"/>
                  </a:schemeClr>
                </a:solidFill>
              </a:rPr>
              <a:t>What processes or practices set your PMO apart or drive the most value?</a:t>
            </a:r>
          </a:p>
        </p:txBody>
      </p:sp>
      <p:sp>
        <p:nvSpPr>
          <p:cNvPr id="3" name="Text Placeholder 2">
            <a:extLst>
              <a:ext uri="{FF2B5EF4-FFF2-40B4-BE49-F238E27FC236}">
                <a16:creationId xmlns:a16="http://schemas.microsoft.com/office/drawing/2014/main" id="{1723674F-E94D-921B-6E4F-0AA077E22E77}"/>
              </a:ext>
            </a:extLst>
          </p:cNvPr>
          <p:cNvSpPr>
            <a:spLocks noGrp="1"/>
          </p:cNvSpPr>
          <p:nvPr>
            <p:ph type="body" sz="quarter" idx="11"/>
          </p:nvPr>
        </p:nvSpPr>
        <p:spPr>
          <a:xfrm>
            <a:off x="3631344" y="1005375"/>
            <a:ext cx="17113110" cy="7916555"/>
          </a:xfrm>
        </p:spPr>
        <p:txBody>
          <a:bodyPr/>
          <a:lstStyle/>
          <a:p>
            <a:r>
              <a:rPr lang="en-US" dirty="0"/>
              <a:t>[ your response here ]</a:t>
            </a:r>
          </a:p>
        </p:txBody>
      </p:sp>
    </p:spTree>
    <p:extLst>
      <p:ext uri="{BB962C8B-B14F-4D97-AF65-F5344CB8AC3E}">
        <p14:creationId xmlns:p14="http://schemas.microsoft.com/office/powerpoint/2010/main" val="424949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715EA9-F81F-34CF-62EB-15EC5F969EC8}"/>
              </a:ext>
            </a:extLst>
          </p:cNvPr>
          <p:cNvSpPr>
            <a:spLocks noGrp="1"/>
          </p:cNvSpPr>
          <p:nvPr>
            <p:ph type="body" sz="quarter" idx="10"/>
          </p:nvPr>
        </p:nvSpPr>
        <p:spPr>
          <a:xfrm>
            <a:off x="3631344" y="9744892"/>
            <a:ext cx="17113110" cy="2178920"/>
          </a:xfrm>
        </p:spPr>
        <p:txBody>
          <a:bodyPr/>
          <a:lstStyle/>
          <a:p>
            <a:pPr algn="ctr"/>
            <a:r>
              <a:rPr lang="en-US" dirty="0">
                <a:solidFill>
                  <a:schemeClr val="accent5">
                    <a:lumMod val="20000"/>
                    <a:lumOff val="80000"/>
                  </a:schemeClr>
                </a:solidFill>
              </a:rPr>
              <a:t>How does your PMO directly support the professional development its employees?</a:t>
            </a:r>
          </a:p>
        </p:txBody>
      </p:sp>
      <p:sp>
        <p:nvSpPr>
          <p:cNvPr id="3" name="Text Placeholder 2">
            <a:extLst>
              <a:ext uri="{FF2B5EF4-FFF2-40B4-BE49-F238E27FC236}">
                <a16:creationId xmlns:a16="http://schemas.microsoft.com/office/drawing/2014/main" id="{1E906CDD-4E07-393A-7C11-E1F69B1D5904}"/>
              </a:ext>
            </a:extLst>
          </p:cNvPr>
          <p:cNvSpPr>
            <a:spLocks noGrp="1"/>
          </p:cNvSpPr>
          <p:nvPr>
            <p:ph type="body" sz="quarter" idx="11"/>
          </p:nvPr>
        </p:nvSpPr>
        <p:spPr>
          <a:xfrm>
            <a:off x="3631344" y="874747"/>
            <a:ext cx="17113110" cy="738536"/>
          </a:xfrm>
        </p:spPr>
        <p:txBody>
          <a:bodyPr/>
          <a:lstStyle/>
          <a:p>
            <a:r>
              <a:rPr lang="en-US" dirty="0"/>
              <a:t>[ your response here ]</a:t>
            </a:r>
          </a:p>
        </p:txBody>
      </p:sp>
    </p:spTree>
    <p:extLst>
      <p:ext uri="{BB962C8B-B14F-4D97-AF65-F5344CB8AC3E}">
        <p14:creationId xmlns:p14="http://schemas.microsoft.com/office/powerpoint/2010/main" val="104004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4E1344-F65A-4199-1D42-7CDEA60994D9}"/>
              </a:ext>
            </a:extLst>
          </p:cNvPr>
          <p:cNvSpPr>
            <a:spLocks noGrp="1" noRot="1" noMove="1" noResize="1" noEditPoints="1" noAdjustHandles="1" noChangeArrowheads="1" noChangeShapeType="1"/>
          </p:cNvSpPr>
          <p:nvPr/>
        </p:nvSpPr>
        <p:spPr>
          <a:xfrm>
            <a:off x="0" y="0"/>
            <a:ext cx="10094976" cy="137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3">
            <a:extLst>
              <a:ext uri="{FF2B5EF4-FFF2-40B4-BE49-F238E27FC236}">
                <a16:creationId xmlns:a16="http://schemas.microsoft.com/office/drawing/2014/main" id="{53EE8C47-EC16-0F80-A123-EB03C65D1826}"/>
              </a:ext>
            </a:extLst>
          </p:cNvPr>
          <p:cNvPicPr>
            <a:picLocks noChangeAspect="1"/>
          </p:cNvPicPr>
          <p:nvPr/>
        </p:nvPicPr>
        <p:blipFill>
          <a:blip r:embed="rId2"/>
          <a:stretch>
            <a:fillRect/>
          </a:stretch>
        </p:blipFill>
        <p:spPr>
          <a:xfrm>
            <a:off x="12188825" y="8763289"/>
            <a:ext cx="10081260" cy="3108960"/>
          </a:xfrm>
          <a:prstGeom prst="rect">
            <a:avLst/>
          </a:prstGeom>
          <a:solidFill>
            <a:schemeClr val="bg1"/>
          </a:solidFill>
        </p:spPr>
      </p:pic>
      <p:sp>
        <p:nvSpPr>
          <p:cNvPr id="3" name="Text Placeholder 3">
            <a:extLst>
              <a:ext uri="{FF2B5EF4-FFF2-40B4-BE49-F238E27FC236}">
                <a16:creationId xmlns:a16="http://schemas.microsoft.com/office/drawing/2014/main" id="{2B127F64-8929-387A-2EEC-9017850F9739}"/>
              </a:ext>
            </a:extLst>
          </p:cNvPr>
          <p:cNvSpPr txBox="1">
            <a:spLocks/>
          </p:cNvSpPr>
          <p:nvPr/>
        </p:nvSpPr>
        <p:spPr>
          <a:xfrm>
            <a:off x="10416093" y="6151563"/>
            <a:ext cx="13626724" cy="1412874"/>
          </a:xfrm>
          <a:prstGeom prst="rect">
            <a:avLst/>
          </a:prstGeom>
        </p:spPr>
        <p:txBody>
          <a:bodyPr/>
          <a:lst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bg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gn="ctr"/>
            <a:r>
              <a:rPr lang="en-US" sz="8000" dirty="0">
                <a:latin typeface="+mj-lt"/>
              </a:rPr>
              <a:t>Thank you for participating!</a:t>
            </a:r>
          </a:p>
        </p:txBody>
      </p:sp>
      <p:sp>
        <p:nvSpPr>
          <p:cNvPr id="4" name="Title 1">
            <a:extLst>
              <a:ext uri="{FF2B5EF4-FFF2-40B4-BE49-F238E27FC236}">
                <a16:creationId xmlns:a16="http://schemas.microsoft.com/office/drawing/2014/main" id="{7761EFC8-26BD-426C-5CAB-965C7C368BB6}"/>
              </a:ext>
            </a:extLst>
          </p:cNvPr>
          <p:cNvSpPr>
            <a:spLocks noGrp="1"/>
          </p:cNvSpPr>
          <p:nvPr>
            <p:ph type="title"/>
          </p:nvPr>
        </p:nvSpPr>
        <p:spPr>
          <a:xfrm>
            <a:off x="970568" y="589717"/>
            <a:ext cx="8810899" cy="1558650"/>
          </a:xfrm>
        </p:spPr>
        <p:txBody>
          <a:bodyPr/>
          <a:lstStyle/>
          <a:p>
            <a:r>
              <a:rPr lang="en-US" sz="11500" dirty="0">
                <a:solidFill>
                  <a:schemeClr val="tx1"/>
                </a:solidFill>
                <a:latin typeface="+mj-lt"/>
              </a:rPr>
              <a:t>Next Steps</a:t>
            </a:r>
          </a:p>
        </p:txBody>
      </p:sp>
      <p:sp>
        <p:nvSpPr>
          <p:cNvPr id="8" name="TextBox 7">
            <a:extLst>
              <a:ext uri="{FF2B5EF4-FFF2-40B4-BE49-F238E27FC236}">
                <a16:creationId xmlns:a16="http://schemas.microsoft.com/office/drawing/2014/main" id="{09A1C600-D060-5340-3047-45A31175A7EF}"/>
              </a:ext>
            </a:extLst>
          </p:cNvPr>
          <p:cNvSpPr txBox="1"/>
          <p:nvPr/>
        </p:nvSpPr>
        <p:spPr>
          <a:xfrm>
            <a:off x="1041762" y="2049942"/>
            <a:ext cx="8321040" cy="5025030"/>
          </a:xfrm>
          <a:prstGeom prst="rect">
            <a:avLst/>
          </a:prstGeom>
          <a:noFill/>
        </p:spPr>
        <p:txBody>
          <a:bodyPr wrap="square" rtlCol="0">
            <a:spAutoFit/>
          </a:bodyPr>
          <a:lstStyle/>
          <a:p>
            <a:pPr marL="342900" indent="-342900">
              <a:lnSpc>
                <a:spcPct val="150000"/>
              </a:lnSpc>
              <a:buAutoNum type="arabicPeriod"/>
            </a:pPr>
            <a:r>
              <a:rPr lang="en-US" sz="2400" dirty="0"/>
              <a:t>Review eligibility and program rules at </a:t>
            </a:r>
            <a:r>
              <a:rPr lang="en-US" sz="2400" dirty="0">
                <a:hlinkClick r:id="rId3"/>
              </a:rPr>
              <a:t>www.pmi-snc.org</a:t>
            </a:r>
            <a:endParaRPr lang="en-US" sz="2400" dirty="0"/>
          </a:p>
          <a:p>
            <a:pPr marL="342900" indent="-342900">
              <a:lnSpc>
                <a:spcPct val="150000"/>
              </a:lnSpc>
              <a:buAutoNum type="arabicPeriod"/>
            </a:pPr>
            <a:r>
              <a:rPr lang="en-US" sz="2400" dirty="0"/>
              <a:t>Finalize and upload your submission using the link below. </a:t>
            </a:r>
          </a:p>
          <a:p>
            <a:pPr marL="342900" indent="-342900">
              <a:lnSpc>
                <a:spcPct val="150000"/>
              </a:lnSpc>
              <a:buAutoNum type="arabicPeriod"/>
            </a:pPr>
            <a:r>
              <a:rPr lang="en-US" sz="2400" dirty="0"/>
              <a:t>Our independent review committee will score all applications across the criteria below within 30 days. </a:t>
            </a:r>
          </a:p>
          <a:p>
            <a:pPr marL="342900" indent="-342900">
              <a:lnSpc>
                <a:spcPct val="150000"/>
              </a:lnSpc>
              <a:buAutoNum type="arabicPeriod"/>
            </a:pPr>
            <a:r>
              <a:rPr lang="en-US" sz="2400" dirty="0"/>
              <a:t>Scores will be aggregated and the top 3 organizations notified they are finalists with an invite to attend our awards ceremony.</a:t>
            </a:r>
          </a:p>
          <a:p>
            <a:pPr marL="342900" indent="-342900">
              <a:lnSpc>
                <a:spcPct val="150000"/>
              </a:lnSpc>
              <a:buAutoNum type="arabicPeriod"/>
            </a:pPr>
            <a:r>
              <a:rPr lang="en-US" sz="2400" dirty="0"/>
              <a:t>At the awards ceremony the winner will be recognized and be presented with their award. </a:t>
            </a:r>
          </a:p>
        </p:txBody>
      </p:sp>
      <p:sp>
        <p:nvSpPr>
          <p:cNvPr id="13" name="TextBox 12">
            <a:extLst>
              <a:ext uri="{FF2B5EF4-FFF2-40B4-BE49-F238E27FC236}">
                <a16:creationId xmlns:a16="http://schemas.microsoft.com/office/drawing/2014/main" id="{D08DD535-D239-86FE-4449-E27E6937CFC6}"/>
              </a:ext>
            </a:extLst>
          </p:cNvPr>
          <p:cNvSpPr txBox="1"/>
          <p:nvPr/>
        </p:nvSpPr>
        <p:spPr>
          <a:xfrm>
            <a:off x="1041762" y="7437852"/>
            <a:ext cx="5499462" cy="646331"/>
          </a:xfrm>
          <a:prstGeom prst="rect">
            <a:avLst/>
          </a:prstGeom>
          <a:noFill/>
        </p:spPr>
        <p:txBody>
          <a:bodyPr wrap="square" rtlCol="0">
            <a:spAutoFit/>
          </a:bodyPr>
          <a:lstStyle/>
          <a:p>
            <a:r>
              <a:rPr lang="en-US" sz="3600" dirty="0"/>
              <a:t>Evaluation Criteria</a:t>
            </a:r>
          </a:p>
        </p:txBody>
      </p:sp>
      <p:sp>
        <p:nvSpPr>
          <p:cNvPr id="15" name="Content Placeholder 2">
            <a:extLst>
              <a:ext uri="{FF2B5EF4-FFF2-40B4-BE49-F238E27FC236}">
                <a16:creationId xmlns:a16="http://schemas.microsoft.com/office/drawing/2014/main" id="{CF49888D-719E-DAD6-FE7A-22758654E05A}"/>
              </a:ext>
            </a:extLst>
          </p:cNvPr>
          <p:cNvSpPr txBox="1">
            <a:spLocks/>
          </p:cNvSpPr>
          <p:nvPr/>
        </p:nvSpPr>
        <p:spPr>
          <a:xfrm>
            <a:off x="1149530" y="8269715"/>
            <a:ext cx="8105503" cy="3396343"/>
          </a:xfrm>
          <a:prstGeom prst="rect">
            <a:avLst/>
          </a:prstGeom>
        </p:spPr>
        <p:txBody>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defRPr sz="1800"/>
            </a:pPr>
            <a:r>
              <a:rPr lang="en-US" sz="2400" dirty="0"/>
              <a:t>Value Creation &amp; Business Impact (25%)</a:t>
            </a:r>
          </a:p>
          <a:p>
            <a:pPr>
              <a:defRPr sz="1800"/>
            </a:pPr>
            <a:r>
              <a:rPr lang="en-US" sz="2400" dirty="0"/>
              <a:t>PMO Evolution &amp; Leadership (20%)</a:t>
            </a:r>
          </a:p>
          <a:p>
            <a:pPr>
              <a:defRPr sz="1800"/>
            </a:pPr>
            <a:r>
              <a:rPr lang="en-US" sz="2400" dirty="0"/>
              <a:t>Client Service Excellence (15%)</a:t>
            </a:r>
          </a:p>
          <a:p>
            <a:pPr>
              <a:defRPr sz="1800"/>
            </a:pPr>
            <a:r>
              <a:rPr lang="en-US" sz="2400" dirty="0"/>
              <a:t>Adherence to Best Practices (15%)</a:t>
            </a:r>
          </a:p>
          <a:p>
            <a:pPr>
              <a:defRPr sz="1800"/>
            </a:pPr>
            <a:r>
              <a:rPr lang="en-US" sz="2400" dirty="0"/>
              <a:t>Innovation &amp; Adaptability (15%)</a:t>
            </a:r>
          </a:p>
          <a:p>
            <a:pPr>
              <a:defRPr sz="1800"/>
            </a:pPr>
            <a:r>
              <a:rPr lang="en-US" sz="2400" dirty="0"/>
              <a:t>Community Engagement (10%)</a:t>
            </a:r>
          </a:p>
        </p:txBody>
      </p:sp>
      <p:sp>
        <p:nvSpPr>
          <p:cNvPr id="16" name="TextBox 15">
            <a:extLst>
              <a:ext uri="{FF2B5EF4-FFF2-40B4-BE49-F238E27FC236}">
                <a16:creationId xmlns:a16="http://schemas.microsoft.com/office/drawing/2014/main" id="{DF2AF55D-11BA-50E6-DE65-73FE0502BA26}"/>
              </a:ext>
            </a:extLst>
          </p:cNvPr>
          <p:cNvSpPr txBox="1"/>
          <p:nvPr/>
        </p:nvSpPr>
        <p:spPr>
          <a:xfrm>
            <a:off x="970568" y="11930513"/>
            <a:ext cx="5499462" cy="646331"/>
          </a:xfrm>
          <a:prstGeom prst="rect">
            <a:avLst/>
          </a:prstGeom>
          <a:noFill/>
        </p:spPr>
        <p:txBody>
          <a:bodyPr wrap="square" rtlCol="0">
            <a:spAutoFit/>
          </a:bodyPr>
          <a:lstStyle/>
          <a:p>
            <a:r>
              <a:rPr lang="en-US" sz="3600" dirty="0"/>
              <a:t>Submission Form</a:t>
            </a:r>
          </a:p>
        </p:txBody>
      </p:sp>
      <p:sp>
        <p:nvSpPr>
          <p:cNvPr id="17" name="TextBox 16">
            <a:extLst>
              <a:ext uri="{FF2B5EF4-FFF2-40B4-BE49-F238E27FC236}">
                <a16:creationId xmlns:a16="http://schemas.microsoft.com/office/drawing/2014/main" id="{E169ECFE-8B32-D48A-9AC0-6438826A6E86}"/>
              </a:ext>
            </a:extLst>
          </p:cNvPr>
          <p:cNvSpPr txBox="1"/>
          <p:nvPr/>
        </p:nvSpPr>
        <p:spPr>
          <a:xfrm>
            <a:off x="1149531" y="12762377"/>
            <a:ext cx="7955280" cy="646331"/>
          </a:xfrm>
          <a:prstGeom prst="rect">
            <a:avLst/>
          </a:prstGeom>
          <a:noFill/>
        </p:spPr>
        <p:txBody>
          <a:bodyPr wrap="square" rtlCol="0">
            <a:spAutoFit/>
          </a:bodyPr>
          <a:lstStyle/>
          <a:p>
            <a:r>
              <a:rPr lang="en-US" dirty="0">
                <a:hlinkClick r:id="rId4"/>
              </a:rPr>
              <a:t>https://app.smartsheet.com/b/form/019e324d1281751dabbd44993b1869c1</a:t>
            </a:r>
            <a:endParaRPr lang="en-US" dirty="0"/>
          </a:p>
          <a:p>
            <a:endParaRPr lang="en-US" dirty="0"/>
          </a:p>
        </p:txBody>
      </p:sp>
    </p:spTree>
    <p:extLst>
      <p:ext uri="{BB962C8B-B14F-4D97-AF65-F5344CB8AC3E}">
        <p14:creationId xmlns:p14="http://schemas.microsoft.com/office/powerpoint/2010/main" val="2429687205"/>
      </p:ext>
    </p:extLst>
  </p:cSld>
  <p:clrMapOvr>
    <a:masterClrMapping/>
  </p:clrMapOvr>
</p:sld>
</file>

<file path=ppt/theme/theme1.xml><?xml version="1.0" encoding="utf-8"?>
<a:theme xmlns:a="http://schemas.openxmlformats.org/drawingml/2006/main" name="PMI Template 2024">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Custom 1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PMI Template 2024">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Custom 1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s and Dividers">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Custom 1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b268c7-c680-4ee5-854f-a68a0605f84a">
      <Terms xmlns="http://schemas.microsoft.com/office/infopath/2007/PartnerControls"/>
    </lcf76f155ced4ddcb4097134ff3c332f>
    <TaxCatchAll xmlns="214916a2-d08c-4736-8dcc-3e1b50a3823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E76D3996D6804697DEAD2E890ADDDA" ma:contentTypeVersion="10" ma:contentTypeDescription="Create a new document." ma:contentTypeScope="" ma:versionID="ab165ae4c996650eedf480b429fbcbb9">
  <xsd:schema xmlns:xsd="http://www.w3.org/2001/XMLSchema" xmlns:xs="http://www.w3.org/2001/XMLSchema" xmlns:p="http://schemas.microsoft.com/office/2006/metadata/properties" xmlns:ns2="b4b268c7-c680-4ee5-854f-a68a0605f84a" xmlns:ns3="214916a2-d08c-4736-8dcc-3e1b50a3823f" targetNamespace="http://schemas.microsoft.com/office/2006/metadata/properties" ma:root="true" ma:fieldsID="febcb07031f42a73fce0802b13fa0bc2" ns2:_="" ns3:_="">
    <xsd:import namespace="b4b268c7-c680-4ee5-854f-a68a0605f84a"/>
    <xsd:import namespace="214916a2-d08c-4736-8dcc-3e1b50a3823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268c7-c680-4ee5-854f-a68a0605f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e1e030d-87b4-4446-b4d6-bcb5fa8bd55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4916a2-d08c-4736-8dcc-3e1b50a3823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f69de10-9d39-45b4-af9f-3a4c4eaecfe4}" ma:internalName="TaxCatchAll" ma:showField="CatchAllData" ma:web="214916a2-d08c-4736-8dcc-3e1b50a382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3051AE-20AD-43E9-8CDB-ABA4F61C1D42}">
  <ds:schemaRefs>
    <ds:schemaRef ds:uri="http://schemas.openxmlformats.org/package/2006/metadata/core-properties"/>
    <ds:schemaRef ds:uri="http://www.w3.org/XML/1998/namespace"/>
    <ds:schemaRef ds:uri="http://schemas.microsoft.com/office/2006/documentManagement/types"/>
    <ds:schemaRef ds:uri="b4b268c7-c680-4ee5-854f-a68a0605f84a"/>
    <ds:schemaRef ds:uri="http://purl.org/dc/elements/1.1/"/>
    <ds:schemaRef ds:uri="http://purl.org/dc/terms/"/>
    <ds:schemaRef ds:uri="http://schemas.microsoft.com/office/2006/metadata/properties"/>
    <ds:schemaRef ds:uri="214916a2-d08c-4736-8dcc-3e1b50a3823f"/>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E39875E5-A7FC-41BB-A716-B609B2A8499D}">
  <ds:schemaRefs>
    <ds:schemaRef ds:uri="214916a2-d08c-4736-8dcc-3e1b50a3823f"/>
    <ds:schemaRef ds:uri="b4b268c7-c680-4ee5-854f-a68a0605f8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C3EEDF-4193-49C4-8298-50CDD739C259}">
  <ds:schemaRefs>
    <ds:schemaRef ds:uri="http://schemas.microsoft.com/sharepoint/v3/contenttype/forms"/>
  </ds:schemaRefs>
</ds:datastoreItem>
</file>

<file path=docMetadata/LabelInfo.xml><?xml version="1.0" encoding="utf-8"?>
<clbl:labelList xmlns:clbl="http://schemas.microsoft.com/office/2020/mipLabelMetadata">
  <clbl:label id="{693b0377-33e8-4273-bc15-4f65c7fc1533}" enabled="0" method="" siteId="{693b0377-33e8-4273-bc15-4f65c7fc1533}" removed="1"/>
</clbl:labelList>
</file>

<file path=docProps/app.xml><?xml version="1.0" encoding="utf-8"?>
<Properties xmlns="http://schemas.openxmlformats.org/officeDocument/2006/extended-properties" xmlns:vt="http://schemas.openxmlformats.org/officeDocument/2006/docPropsVTypes">
  <Template>Office 2013 - 2022 Theme</Template>
  <TotalTime>210</TotalTime>
  <Words>286</Words>
  <Application>Microsoft Office PowerPoint</Application>
  <PresentationFormat>Custom</PresentationFormat>
  <Paragraphs>49</Paragraphs>
  <Slides>6</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vt:i4>
      </vt:variant>
    </vt:vector>
  </HeadingPairs>
  <TitlesOfParts>
    <vt:vector size="15" baseType="lpstr">
      <vt:lpstr>Aptos</vt:lpstr>
      <vt:lpstr>Aptos Light</vt:lpstr>
      <vt:lpstr>Arial</vt:lpstr>
      <vt:lpstr>Helvetica Neue</vt:lpstr>
      <vt:lpstr>Open Sans Light</vt:lpstr>
      <vt:lpstr>PMI Template 2024</vt:lpstr>
      <vt:lpstr>Cover</vt:lpstr>
      <vt:lpstr>1_PMI Template 2024</vt:lpstr>
      <vt:lpstr>Covers and Dividers</vt:lpstr>
      <vt:lpstr>PMO of the Year</vt:lpstr>
      <vt:lpstr>[ Your Company Name Here]</vt:lpstr>
      <vt:lpstr>PowerPoint Presentation</vt:lpstr>
      <vt:lpstr>PowerPoint Presentation</vt:lpstr>
      <vt:lpstr>PowerPoint Presentation</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Premium Presentations</dc:title>
  <dc:subject/>
  <dc:creator>Alex Atkinson</dc:creator>
  <cp:keywords/>
  <dc:description/>
  <cp:lastModifiedBy>Alex Atkinson (PMI-SNC)</cp:lastModifiedBy>
  <cp:revision>27</cp:revision>
  <dcterms:created xsi:type="dcterms:W3CDTF">2014-11-12T21:47:38Z</dcterms:created>
  <dcterms:modified xsi:type="dcterms:W3CDTF">2026-05-23T21:36:57Z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0x01010047E76D3996D6804697DEAD2E890ADDDA</vt:lpwstr>
  </property>
  <property fmtid="{D5CDD505-2E9C-101B-9397-08002B2CF9AE}" pid="3" name="MediaServiceImageTags">
    <vt:lpwstr/>
  </property>
  <property fmtid="{D5CDD505-2E9C-101B-9397-08002B2CF9AE}" pid="4" name="Order">
    <vt:lpwstr>61200.0000000000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